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League Spartan" panose="020B0604020202020204" charset="0"/>
      <p:regular r:id="rId29"/>
    </p:embeddedFont>
    <p:embeddedFont>
      <p:font typeface="Montserrat Classic" panose="020B0604020202020204" charset="0"/>
      <p:regular r:id="rId30"/>
    </p:embeddedFont>
    <p:embeddedFont>
      <p:font typeface="Montserrat Classic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76F4B-B4D9-42D1-AEF3-872932B31931}" v="3" dt="2021-12-14T12:14:51.863"/>
    <p1510:client id="{0A135E25-4705-4BDE-9A4B-FC06D62CB772}" v="52" dt="2021-12-08T18:27:22.868"/>
    <p1510:client id="{8BB50B75-EAE3-47C3-8964-8DF6DBDAA70A}" v="46" dt="2021-12-08T19:05:17.531"/>
    <p1510:client id="{B4667A3B-6AE4-48FF-A6FD-FB9C48E8ADD9}" v="10" dt="2021-12-09T22:53:06.605"/>
    <p1510:client id="{BA849891-2C24-4E03-A9AD-CC2E253D2013}" v="74" dt="2021-12-08T18:12:30.841"/>
    <p1510:client id="{C03201D0-6374-4AE9-9B23-5C540B45081E}" v="65" dt="2021-12-08T20:20:37.581"/>
    <p1510:client id="{D66EBBB4-633D-4311-A155-20BC6E20C380}" v="26" dt="2021-12-09T04:00:55.104"/>
    <p1510:client id="{F7139E74-0156-451B-8A79-B9DF5C594630}" v="4" dt="2021-12-09T05:07:00.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SHITH RACHENAHALLI BETTEGOWDA" userId="S::rbettegowda@deakin.edu.au::aaa9794b-75f8-4ce4-9544-e46fb5c25c6d" providerId="AD" clId="Web-{B4667A3B-6AE4-48FF-A6FD-FB9C48E8ADD9}"/>
    <pc:docChg chg="modSld">
      <pc:chgData name="RAKSHITH RACHENAHALLI BETTEGOWDA" userId="S::rbettegowda@deakin.edu.au::aaa9794b-75f8-4ce4-9544-e46fb5c25c6d" providerId="AD" clId="Web-{B4667A3B-6AE4-48FF-A6FD-FB9C48E8ADD9}" dt="2021-12-09T22:53:06.605" v="5" actId="20577"/>
      <pc:docMkLst>
        <pc:docMk/>
      </pc:docMkLst>
      <pc:sldChg chg="modSp">
        <pc:chgData name="RAKSHITH RACHENAHALLI BETTEGOWDA" userId="S::rbettegowda@deakin.edu.au::aaa9794b-75f8-4ce4-9544-e46fb5c25c6d" providerId="AD" clId="Web-{B4667A3B-6AE4-48FF-A6FD-FB9C48E8ADD9}" dt="2021-12-09T22:53:06.605" v="5" actId="20577"/>
        <pc:sldMkLst>
          <pc:docMk/>
          <pc:sldMk cId="0" sldId="256"/>
        </pc:sldMkLst>
        <pc:spChg chg="mod">
          <ac:chgData name="RAKSHITH RACHENAHALLI BETTEGOWDA" userId="S::rbettegowda@deakin.edu.au::aaa9794b-75f8-4ce4-9544-e46fb5c25c6d" providerId="AD" clId="Web-{B4667A3B-6AE4-48FF-A6FD-FB9C48E8ADD9}" dt="2021-12-09T22:53:06.605" v="5" actId="20577"/>
          <ac:spMkLst>
            <pc:docMk/>
            <pc:sldMk cId="0" sldId="256"/>
            <ac:spMk id="8" creationId="{00000000-0000-0000-0000-000000000000}"/>
          </ac:spMkLst>
        </pc:spChg>
      </pc:sldChg>
    </pc:docChg>
  </pc:docChgLst>
  <pc:docChgLst>
    <pc:chgData name="RAKSHITH RACHENAHALLI BETTEGOWDA" userId="S::rbettegowda@deakin.edu.au::aaa9794b-75f8-4ce4-9544-e46fb5c25c6d" providerId="AD" clId="Web-{BA849891-2C24-4E03-A9AD-CC2E253D2013}"/>
    <pc:docChg chg="modSld modMainMaster">
      <pc:chgData name="RAKSHITH RACHENAHALLI BETTEGOWDA" userId="S::rbettegowda@deakin.edu.au::aaa9794b-75f8-4ce4-9544-e46fb5c25c6d" providerId="AD" clId="Web-{BA849891-2C24-4E03-A9AD-CC2E253D2013}" dt="2021-12-08T18:12:30.841" v="73"/>
      <pc:docMkLst>
        <pc:docMk/>
      </pc:docMkLst>
      <pc:sldChg chg="modTransition">
        <pc:chgData name="RAKSHITH RACHENAHALLI BETTEGOWDA" userId="S::rbettegowda@deakin.edu.au::aaa9794b-75f8-4ce4-9544-e46fb5c25c6d" providerId="AD" clId="Web-{BA849891-2C24-4E03-A9AD-CC2E253D2013}" dt="2021-12-08T18:12:30.841" v="73"/>
        <pc:sldMkLst>
          <pc:docMk/>
          <pc:sldMk cId="0" sldId="256"/>
        </pc:sldMkLst>
      </pc:sldChg>
      <pc:sldChg chg="modTransition">
        <pc:chgData name="RAKSHITH RACHENAHALLI BETTEGOWDA" userId="S::rbettegowda@deakin.edu.au::aaa9794b-75f8-4ce4-9544-e46fb5c25c6d" providerId="AD" clId="Web-{BA849891-2C24-4E03-A9AD-CC2E253D2013}" dt="2021-12-08T18:12:30.841" v="73"/>
        <pc:sldMkLst>
          <pc:docMk/>
          <pc:sldMk cId="0" sldId="257"/>
        </pc:sldMkLst>
      </pc:sldChg>
      <pc:sldChg chg="modTransition addAnim modAnim">
        <pc:chgData name="RAKSHITH RACHENAHALLI BETTEGOWDA" userId="S::rbettegowda@deakin.edu.au::aaa9794b-75f8-4ce4-9544-e46fb5c25c6d" providerId="AD" clId="Web-{BA849891-2C24-4E03-A9AD-CC2E253D2013}" dt="2021-12-08T18:12:30.841" v="73"/>
        <pc:sldMkLst>
          <pc:docMk/>
          <pc:sldMk cId="0" sldId="258"/>
        </pc:sldMkLst>
      </pc:sldChg>
      <pc:sldChg chg="modTransition">
        <pc:chgData name="RAKSHITH RACHENAHALLI BETTEGOWDA" userId="S::rbettegowda@deakin.edu.au::aaa9794b-75f8-4ce4-9544-e46fb5c25c6d" providerId="AD" clId="Web-{BA849891-2C24-4E03-A9AD-CC2E253D2013}" dt="2021-12-08T18:12:30.841" v="73"/>
        <pc:sldMkLst>
          <pc:docMk/>
          <pc:sldMk cId="0" sldId="259"/>
        </pc:sldMkLst>
      </pc:sldChg>
      <pc:sldChg chg="modTransition">
        <pc:chgData name="RAKSHITH RACHENAHALLI BETTEGOWDA" userId="S::rbettegowda@deakin.edu.au::aaa9794b-75f8-4ce4-9544-e46fb5c25c6d" providerId="AD" clId="Web-{BA849891-2C24-4E03-A9AD-CC2E253D2013}" dt="2021-12-08T18:12:30.841" v="73"/>
        <pc:sldMkLst>
          <pc:docMk/>
          <pc:sldMk cId="0" sldId="260"/>
        </pc:sldMkLst>
      </pc:sldChg>
      <pc:sldChg chg="addSp delSp modSp modTransition addAnim delAnim modAnim">
        <pc:chgData name="RAKSHITH RACHENAHALLI BETTEGOWDA" userId="S::rbettegowda@deakin.edu.au::aaa9794b-75f8-4ce4-9544-e46fb5c25c6d" providerId="AD" clId="Web-{BA849891-2C24-4E03-A9AD-CC2E253D2013}" dt="2021-12-08T18:12:30.841" v="73"/>
        <pc:sldMkLst>
          <pc:docMk/>
          <pc:sldMk cId="0" sldId="261"/>
        </pc:sldMkLst>
        <pc:spChg chg="mod">
          <ac:chgData name="RAKSHITH RACHENAHALLI BETTEGOWDA" userId="S::rbettegowda@deakin.edu.au::aaa9794b-75f8-4ce4-9544-e46fb5c25c6d" providerId="AD" clId="Web-{BA849891-2C24-4E03-A9AD-CC2E253D2013}" dt="2021-12-08T18:11:16.883" v="62" actId="1076"/>
          <ac:spMkLst>
            <pc:docMk/>
            <pc:sldMk cId="0" sldId="261"/>
            <ac:spMk id="2" creationId="{00000000-0000-0000-0000-000000000000}"/>
          </ac:spMkLst>
        </pc:spChg>
        <pc:spChg chg="mod">
          <ac:chgData name="RAKSHITH RACHENAHALLI BETTEGOWDA" userId="S::rbettegowda@deakin.edu.au::aaa9794b-75f8-4ce4-9544-e46fb5c25c6d" providerId="AD" clId="Web-{BA849891-2C24-4E03-A9AD-CC2E253D2013}" dt="2021-12-08T18:11:21.149" v="63" actId="1076"/>
          <ac:spMkLst>
            <pc:docMk/>
            <pc:sldMk cId="0" sldId="261"/>
            <ac:spMk id="27" creationId="{00000000-0000-0000-0000-000000000000}"/>
          </ac:spMkLst>
        </pc:spChg>
        <pc:spChg chg="mod">
          <ac:chgData name="RAKSHITH RACHENAHALLI BETTEGOWDA" userId="S::rbettegowda@deakin.edu.au::aaa9794b-75f8-4ce4-9544-e46fb5c25c6d" providerId="AD" clId="Web-{BA849891-2C24-4E03-A9AD-CC2E253D2013}" dt="2021-12-08T18:11:26.165" v="64" actId="1076"/>
          <ac:spMkLst>
            <pc:docMk/>
            <pc:sldMk cId="0" sldId="261"/>
            <ac:spMk id="28" creationId="{00000000-0000-0000-0000-000000000000}"/>
          </ac:spMkLst>
        </pc:spChg>
        <pc:spChg chg="mod">
          <ac:chgData name="RAKSHITH RACHENAHALLI BETTEGOWDA" userId="S::rbettegowda@deakin.edu.au::aaa9794b-75f8-4ce4-9544-e46fb5c25c6d" providerId="AD" clId="Web-{BA849891-2C24-4E03-A9AD-CC2E253D2013}" dt="2021-12-08T18:10:45.069" v="54" actId="1076"/>
          <ac:spMkLst>
            <pc:docMk/>
            <pc:sldMk cId="0" sldId="261"/>
            <ac:spMk id="33" creationId="{00000000-0000-0000-0000-000000000000}"/>
          </ac:spMkLst>
        </pc:spChg>
        <pc:spChg chg="mod">
          <ac:chgData name="RAKSHITH RACHENAHALLI BETTEGOWDA" userId="S::rbettegowda@deakin.edu.au::aaa9794b-75f8-4ce4-9544-e46fb5c25c6d" providerId="AD" clId="Web-{BA849891-2C24-4E03-A9AD-CC2E253D2013}" dt="2021-12-08T18:10:52.913" v="58" actId="1076"/>
          <ac:spMkLst>
            <pc:docMk/>
            <pc:sldMk cId="0" sldId="261"/>
            <ac:spMk id="37" creationId="{00000000-0000-0000-0000-000000000000}"/>
          </ac:spMkLst>
        </pc:spChg>
        <pc:spChg chg="mod">
          <ac:chgData name="RAKSHITH RACHENAHALLI BETTEGOWDA" userId="S::rbettegowda@deakin.edu.au::aaa9794b-75f8-4ce4-9544-e46fb5c25c6d" providerId="AD" clId="Web-{BA849891-2C24-4E03-A9AD-CC2E253D2013}" dt="2021-12-08T18:11:02.241" v="59" actId="1076"/>
          <ac:spMkLst>
            <pc:docMk/>
            <pc:sldMk cId="0" sldId="261"/>
            <ac:spMk id="39" creationId="{00000000-0000-0000-0000-000000000000}"/>
          </ac:spMkLst>
        </pc:spChg>
        <pc:spChg chg="mod">
          <ac:chgData name="RAKSHITH RACHENAHALLI BETTEGOWDA" userId="S::rbettegowda@deakin.edu.au::aaa9794b-75f8-4ce4-9544-e46fb5c25c6d" providerId="AD" clId="Web-{BA849891-2C24-4E03-A9AD-CC2E253D2013}" dt="2021-12-08T18:10:37.521" v="52" actId="1076"/>
          <ac:spMkLst>
            <pc:docMk/>
            <pc:sldMk cId="0" sldId="261"/>
            <ac:spMk id="43" creationId="{00000000-0000-0000-0000-000000000000}"/>
          </ac:spMkLst>
        </pc:spChg>
        <pc:spChg chg="mod">
          <ac:chgData name="RAKSHITH RACHENAHALLI BETTEGOWDA" userId="S::rbettegowda@deakin.edu.au::aaa9794b-75f8-4ce4-9544-e46fb5c25c6d" providerId="AD" clId="Web-{BA849891-2C24-4E03-A9AD-CC2E253D2013}" dt="2021-12-08T18:10:29.943" v="50" actId="1076"/>
          <ac:spMkLst>
            <pc:docMk/>
            <pc:sldMk cId="0" sldId="261"/>
            <ac:spMk id="44" creationId="{00000000-0000-0000-0000-000000000000}"/>
          </ac:spMkLst>
        </pc:spChg>
        <pc:spChg chg="mod">
          <ac:chgData name="RAKSHITH RACHENAHALLI BETTEGOWDA" userId="S::rbettegowda@deakin.edu.au::aaa9794b-75f8-4ce4-9544-e46fb5c25c6d" providerId="AD" clId="Web-{BA849891-2C24-4E03-A9AD-CC2E253D2013}" dt="2021-12-08T18:10:02.191" v="45" actId="1076"/>
          <ac:spMkLst>
            <pc:docMk/>
            <pc:sldMk cId="0" sldId="261"/>
            <ac:spMk id="48" creationId="{00000000-0000-0000-0000-000000000000}"/>
          </ac:spMkLst>
        </pc:spChg>
        <pc:spChg chg="mod">
          <ac:chgData name="RAKSHITH RACHENAHALLI BETTEGOWDA" userId="S::rbettegowda@deakin.edu.au::aaa9794b-75f8-4ce4-9544-e46fb5c25c6d" providerId="AD" clId="Web-{BA849891-2C24-4E03-A9AD-CC2E253D2013}" dt="2021-12-08T18:10:22.708" v="49" actId="1076"/>
          <ac:spMkLst>
            <pc:docMk/>
            <pc:sldMk cId="0" sldId="261"/>
            <ac:spMk id="52" creationId="{00000000-0000-0000-0000-000000000000}"/>
          </ac:spMkLst>
        </pc:spChg>
        <pc:spChg chg="topLvl">
          <ac:chgData name="RAKSHITH RACHENAHALLI BETTEGOWDA" userId="S::rbettegowda@deakin.edu.au::aaa9794b-75f8-4ce4-9544-e46fb5c25c6d" providerId="AD" clId="Web-{BA849891-2C24-4E03-A9AD-CC2E253D2013}" dt="2021-12-08T18:09:25.548" v="42"/>
          <ac:spMkLst>
            <pc:docMk/>
            <pc:sldMk cId="0" sldId="261"/>
            <ac:spMk id="61" creationId="{00000000-0000-0000-0000-000000000000}"/>
          </ac:spMkLst>
        </pc:spChg>
        <pc:spChg chg="topLvl">
          <ac:chgData name="RAKSHITH RACHENAHALLI BETTEGOWDA" userId="S::rbettegowda@deakin.edu.au::aaa9794b-75f8-4ce4-9544-e46fb5c25c6d" providerId="AD" clId="Web-{BA849891-2C24-4E03-A9AD-CC2E253D2013}" dt="2021-12-08T18:09:25.439" v="41"/>
          <ac:spMkLst>
            <pc:docMk/>
            <pc:sldMk cId="0" sldId="261"/>
            <ac:spMk id="64" creationId="{00000000-0000-0000-0000-000000000000}"/>
          </ac:spMkLst>
        </pc:spChg>
        <pc:spChg chg="topLvl">
          <ac:chgData name="RAKSHITH RACHENAHALLI BETTEGOWDA" userId="S::rbettegowda@deakin.edu.au::aaa9794b-75f8-4ce4-9544-e46fb5c25c6d" providerId="AD" clId="Web-{BA849891-2C24-4E03-A9AD-CC2E253D2013}" dt="2021-12-08T18:09:25.548" v="42"/>
          <ac:spMkLst>
            <pc:docMk/>
            <pc:sldMk cId="0" sldId="261"/>
            <ac:spMk id="66" creationId="{00000000-0000-0000-0000-000000000000}"/>
          </ac:spMkLst>
        </pc:spChg>
        <pc:spChg chg="topLvl">
          <ac:chgData name="RAKSHITH RACHENAHALLI BETTEGOWDA" userId="S::rbettegowda@deakin.edu.au::aaa9794b-75f8-4ce4-9544-e46fb5c25c6d" providerId="AD" clId="Web-{BA849891-2C24-4E03-A9AD-CC2E253D2013}" dt="2021-12-08T18:09:25.548" v="42"/>
          <ac:spMkLst>
            <pc:docMk/>
            <pc:sldMk cId="0" sldId="261"/>
            <ac:spMk id="67" creationId="{00000000-0000-0000-0000-000000000000}"/>
          </ac:spMkLst>
        </pc:spChg>
        <pc:spChg chg="topLvl">
          <ac:chgData name="RAKSHITH RACHENAHALLI BETTEGOWDA" userId="S::rbettegowda@deakin.edu.au::aaa9794b-75f8-4ce4-9544-e46fb5c25c6d" providerId="AD" clId="Web-{BA849891-2C24-4E03-A9AD-CC2E253D2013}" dt="2021-12-08T18:09:25.548" v="42"/>
          <ac:spMkLst>
            <pc:docMk/>
            <pc:sldMk cId="0" sldId="261"/>
            <ac:spMk id="68" creationId="{00000000-0000-0000-0000-000000000000}"/>
          </ac:spMkLst>
        </pc:spChg>
        <pc:spChg chg="add del">
          <ac:chgData name="RAKSHITH RACHENAHALLI BETTEGOWDA" userId="S::rbettegowda@deakin.edu.au::aaa9794b-75f8-4ce4-9544-e46fb5c25c6d" providerId="AD" clId="Web-{BA849891-2C24-4E03-A9AD-CC2E253D2013}" dt="2021-12-08T18:11:32.712" v="65"/>
          <ac:spMkLst>
            <pc:docMk/>
            <pc:sldMk cId="0" sldId="261"/>
            <ac:spMk id="79" creationId="{A2A7F2BD-F0F1-4230-8E51-088511381FBA}"/>
          </ac:spMkLst>
        </pc:spChg>
        <pc:grpChg chg="del">
          <ac:chgData name="RAKSHITH RACHENAHALLI BETTEGOWDA" userId="S::rbettegowda@deakin.edu.au::aaa9794b-75f8-4ce4-9544-e46fb5c25c6d" providerId="AD" clId="Web-{BA849891-2C24-4E03-A9AD-CC2E253D2013}" dt="2021-12-08T18:09:25.439" v="41"/>
          <ac:grpSpMkLst>
            <pc:docMk/>
            <pc:sldMk cId="0" sldId="261"/>
            <ac:grpSpMk id="63" creationId="{00000000-0000-0000-0000-000000000000}"/>
          </ac:grpSpMkLst>
        </pc:grpChg>
        <pc:grpChg chg="add del">
          <ac:chgData name="RAKSHITH RACHENAHALLI BETTEGOWDA" userId="S::rbettegowda@deakin.edu.au::aaa9794b-75f8-4ce4-9544-e46fb5c25c6d" providerId="AD" clId="Web-{BA849891-2C24-4E03-A9AD-CC2E253D2013}" dt="2021-12-08T18:09:25.548" v="42"/>
          <ac:grpSpMkLst>
            <pc:docMk/>
            <pc:sldMk cId="0" sldId="261"/>
            <ac:grpSpMk id="77" creationId="{F54212E3-D2AF-4946-9596-639295194A56}"/>
          </ac:grpSpMkLst>
        </pc:grpChg>
        <pc:grpChg chg="add mod">
          <ac:chgData name="RAKSHITH RACHENAHALLI BETTEGOWDA" userId="S::rbettegowda@deakin.edu.au::aaa9794b-75f8-4ce4-9544-e46fb5c25c6d" providerId="AD" clId="Web-{BA849891-2C24-4E03-A9AD-CC2E253D2013}" dt="2021-12-08T18:09:53.159" v="44" actId="1076"/>
          <ac:grpSpMkLst>
            <pc:docMk/>
            <pc:sldMk cId="0" sldId="261"/>
            <ac:grpSpMk id="78" creationId="{C42E035E-10BC-4A6E-B0F2-91E2752A1105}"/>
          </ac:grpSpMkLst>
        </pc:grpChg>
        <pc:picChg chg="topLvl">
          <ac:chgData name="RAKSHITH RACHENAHALLI BETTEGOWDA" userId="S::rbettegowda@deakin.edu.au::aaa9794b-75f8-4ce4-9544-e46fb5c25c6d" providerId="AD" clId="Web-{BA849891-2C24-4E03-A9AD-CC2E253D2013}" dt="2021-12-08T18:09:25.548" v="42"/>
          <ac:picMkLst>
            <pc:docMk/>
            <pc:sldMk cId="0" sldId="261"/>
            <ac:picMk id="65" creationId="{00000000-0000-0000-0000-000000000000}"/>
          </ac:picMkLst>
        </pc:picChg>
      </pc:sldChg>
      <pc:sldChg chg="modTransition">
        <pc:chgData name="RAKSHITH RACHENAHALLI BETTEGOWDA" userId="S::rbettegowda@deakin.edu.au::aaa9794b-75f8-4ce4-9544-e46fb5c25c6d" providerId="AD" clId="Web-{BA849891-2C24-4E03-A9AD-CC2E253D2013}" dt="2021-12-08T18:12:30.841" v="73"/>
        <pc:sldMkLst>
          <pc:docMk/>
          <pc:sldMk cId="0" sldId="262"/>
        </pc:sldMkLst>
      </pc:sldChg>
      <pc:sldChg chg="modTransition">
        <pc:chgData name="RAKSHITH RACHENAHALLI BETTEGOWDA" userId="S::rbettegowda@deakin.edu.au::aaa9794b-75f8-4ce4-9544-e46fb5c25c6d" providerId="AD" clId="Web-{BA849891-2C24-4E03-A9AD-CC2E253D2013}" dt="2021-12-08T18:12:30.841" v="73"/>
        <pc:sldMkLst>
          <pc:docMk/>
          <pc:sldMk cId="0" sldId="263"/>
        </pc:sldMkLst>
      </pc:sldChg>
      <pc:sldChg chg="addSp modTransition addAnim delAnim modAnim">
        <pc:chgData name="RAKSHITH RACHENAHALLI BETTEGOWDA" userId="S::rbettegowda@deakin.edu.au::aaa9794b-75f8-4ce4-9544-e46fb5c25c6d" providerId="AD" clId="Web-{BA849891-2C24-4E03-A9AD-CC2E253D2013}" dt="2021-12-08T18:12:30.841" v="73"/>
        <pc:sldMkLst>
          <pc:docMk/>
          <pc:sldMk cId="0" sldId="264"/>
        </pc:sldMkLst>
        <pc:grpChg chg="add">
          <ac:chgData name="RAKSHITH RACHENAHALLI BETTEGOWDA" userId="S::rbettegowda@deakin.edu.au::aaa9794b-75f8-4ce4-9544-e46fb5c25c6d" providerId="AD" clId="Web-{BA849891-2C24-4E03-A9AD-CC2E253D2013}" dt="2021-12-08T18:06:45.179" v="34"/>
          <ac:grpSpMkLst>
            <pc:docMk/>
            <pc:sldMk cId="0" sldId="264"/>
            <ac:grpSpMk id="13" creationId="{C0CD1DFB-E090-41C9-A383-57171D6D6E3E}"/>
          </ac:grpSpMkLst>
        </pc:grpChg>
      </pc:sldChg>
      <pc:sldChg chg="modTransition">
        <pc:chgData name="RAKSHITH RACHENAHALLI BETTEGOWDA" userId="S::rbettegowda@deakin.edu.au::aaa9794b-75f8-4ce4-9544-e46fb5c25c6d" providerId="AD" clId="Web-{BA849891-2C24-4E03-A9AD-CC2E253D2013}" dt="2021-12-08T18:12:30.841" v="73"/>
        <pc:sldMkLst>
          <pc:docMk/>
          <pc:sldMk cId="0" sldId="265"/>
        </pc:sldMkLst>
      </pc:sldChg>
      <pc:sldChg chg="modTransition">
        <pc:chgData name="RAKSHITH RACHENAHALLI BETTEGOWDA" userId="S::rbettegowda@deakin.edu.au::aaa9794b-75f8-4ce4-9544-e46fb5c25c6d" providerId="AD" clId="Web-{BA849891-2C24-4E03-A9AD-CC2E253D2013}" dt="2021-12-08T18:12:30.841" v="73"/>
        <pc:sldMkLst>
          <pc:docMk/>
          <pc:sldMk cId="0" sldId="266"/>
        </pc:sldMkLst>
      </pc:sldChg>
      <pc:sldChg chg="addSp modTransition addAnim modAnim">
        <pc:chgData name="RAKSHITH RACHENAHALLI BETTEGOWDA" userId="S::rbettegowda@deakin.edu.au::aaa9794b-75f8-4ce4-9544-e46fb5c25c6d" providerId="AD" clId="Web-{BA849891-2C24-4E03-A9AD-CC2E253D2013}" dt="2021-12-08T18:12:30.841" v="73"/>
        <pc:sldMkLst>
          <pc:docMk/>
          <pc:sldMk cId="0" sldId="267"/>
        </pc:sldMkLst>
        <pc:grpChg chg="add">
          <ac:chgData name="RAKSHITH RACHENAHALLI BETTEGOWDA" userId="S::rbettegowda@deakin.edu.au::aaa9794b-75f8-4ce4-9544-e46fb5c25c6d" providerId="AD" clId="Web-{BA849891-2C24-4E03-A9AD-CC2E253D2013}" dt="2021-12-08T18:12:02.761" v="68"/>
          <ac:grpSpMkLst>
            <pc:docMk/>
            <pc:sldMk cId="0" sldId="267"/>
            <ac:grpSpMk id="13" creationId="{ABE8BA07-91B9-4465-BF9D-997B1C121818}"/>
          </ac:grpSpMkLst>
        </pc:grpChg>
      </pc:sldChg>
      <pc:sldChg chg="modTransition">
        <pc:chgData name="RAKSHITH RACHENAHALLI BETTEGOWDA" userId="S::rbettegowda@deakin.edu.au::aaa9794b-75f8-4ce4-9544-e46fb5c25c6d" providerId="AD" clId="Web-{BA849891-2C24-4E03-A9AD-CC2E253D2013}" dt="2021-12-08T18:12:30.841" v="73"/>
        <pc:sldMkLst>
          <pc:docMk/>
          <pc:sldMk cId="0" sldId="268"/>
        </pc:sldMkLst>
      </pc:sldChg>
      <pc:sldChg chg="modTransition">
        <pc:chgData name="RAKSHITH RACHENAHALLI BETTEGOWDA" userId="S::rbettegowda@deakin.edu.au::aaa9794b-75f8-4ce4-9544-e46fb5c25c6d" providerId="AD" clId="Web-{BA849891-2C24-4E03-A9AD-CC2E253D2013}" dt="2021-12-08T18:12:30.841" v="73"/>
        <pc:sldMkLst>
          <pc:docMk/>
          <pc:sldMk cId="0" sldId="269"/>
        </pc:sldMkLst>
      </pc:sldChg>
      <pc:sldChg chg="modTransition">
        <pc:chgData name="RAKSHITH RACHENAHALLI BETTEGOWDA" userId="S::rbettegowda@deakin.edu.au::aaa9794b-75f8-4ce4-9544-e46fb5c25c6d" providerId="AD" clId="Web-{BA849891-2C24-4E03-A9AD-CC2E253D2013}" dt="2021-12-08T18:12:30.841" v="73"/>
        <pc:sldMkLst>
          <pc:docMk/>
          <pc:sldMk cId="0" sldId="270"/>
        </pc:sldMkLst>
      </pc:sldChg>
      <pc:sldChg chg="modTransition">
        <pc:chgData name="RAKSHITH RACHENAHALLI BETTEGOWDA" userId="S::rbettegowda@deakin.edu.au::aaa9794b-75f8-4ce4-9544-e46fb5c25c6d" providerId="AD" clId="Web-{BA849891-2C24-4E03-A9AD-CC2E253D2013}" dt="2021-12-08T18:12:30.841" v="73"/>
        <pc:sldMkLst>
          <pc:docMk/>
          <pc:sldMk cId="0" sldId="271"/>
        </pc:sldMkLst>
      </pc:sldChg>
      <pc:sldChg chg="modTransition">
        <pc:chgData name="RAKSHITH RACHENAHALLI BETTEGOWDA" userId="S::rbettegowda@deakin.edu.au::aaa9794b-75f8-4ce4-9544-e46fb5c25c6d" providerId="AD" clId="Web-{BA849891-2C24-4E03-A9AD-CC2E253D2013}" dt="2021-12-08T18:12:30.841" v="73"/>
        <pc:sldMkLst>
          <pc:docMk/>
          <pc:sldMk cId="0" sldId="272"/>
        </pc:sldMkLst>
      </pc:sldChg>
      <pc:sldChg chg="modTransition">
        <pc:chgData name="RAKSHITH RACHENAHALLI BETTEGOWDA" userId="S::rbettegowda@deakin.edu.au::aaa9794b-75f8-4ce4-9544-e46fb5c25c6d" providerId="AD" clId="Web-{BA849891-2C24-4E03-A9AD-CC2E253D2013}" dt="2021-12-08T18:12:30.841" v="73"/>
        <pc:sldMkLst>
          <pc:docMk/>
          <pc:sldMk cId="0" sldId="273"/>
        </pc:sldMkLst>
      </pc:sldChg>
      <pc:sldChg chg="modTransition">
        <pc:chgData name="RAKSHITH RACHENAHALLI BETTEGOWDA" userId="S::rbettegowda@deakin.edu.au::aaa9794b-75f8-4ce4-9544-e46fb5c25c6d" providerId="AD" clId="Web-{BA849891-2C24-4E03-A9AD-CC2E253D2013}" dt="2021-12-08T18:12:30.841" v="73"/>
        <pc:sldMkLst>
          <pc:docMk/>
          <pc:sldMk cId="0" sldId="274"/>
        </pc:sldMkLst>
      </pc:sldChg>
      <pc:sldChg chg="modTransition">
        <pc:chgData name="RAKSHITH RACHENAHALLI BETTEGOWDA" userId="S::rbettegowda@deakin.edu.au::aaa9794b-75f8-4ce4-9544-e46fb5c25c6d" providerId="AD" clId="Web-{BA849891-2C24-4E03-A9AD-CC2E253D2013}" dt="2021-12-08T18:12:30.841" v="73"/>
        <pc:sldMkLst>
          <pc:docMk/>
          <pc:sldMk cId="0" sldId="275"/>
        </pc:sldMkLst>
      </pc:sldChg>
      <pc:sldMasterChg chg="modTransition modSldLayout">
        <pc:chgData name="RAKSHITH RACHENAHALLI BETTEGOWDA" userId="S::rbettegowda@deakin.edu.au::aaa9794b-75f8-4ce4-9544-e46fb5c25c6d" providerId="AD" clId="Web-{BA849891-2C24-4E03-A9AD-CC2E253D2013}" dt="2021-12-08T18:12:30.841" v="73"/>
        <pc:sldMasterMkLst>
          <pc:docMk/>
          <pc:sldMasterMk cId="0" sldId="2147483648"/>
        </pc:sldMasterMkLst>
        <pc:sldLayoutChg chg="modTransition">
          <pc:chgData name="RAKSHITH RACHENAHALLI BETTEGOWDA" userId="S::rbettegowda@deakin.edu.au::aaa9794b-75f8-4ce4-9544-e46fb5c25c6d" providerId="AD" clId="Web-{BA849891-2C24-4E03-A9AD-CC2E253D2013}" dt="2021-12-08T18:12:30.841" v="73"/>
          <pc:sldLayoutMkLst>
            <pc:docMk/>
            <pc:sldMasterMk cId="0" sldId="2147483648"/>
            <pc:sldLayoutMk cId="0" sldId="2147483649"/>
          </pc:sldLayoutMkLst>
        </pc:sldLayoutChg>
        <pc:sldLayoutChg chg="modTransition">
          <pc:chgData name="RAKSHITH RACHENAHALLI BETTEGOWDA" userId="S::rbettegowda@deakin.edu.au::aaa9794b-75f8-4ce4-9544-e46fb5c25c6d" providerId="AD" clId="Web-{BA849891-2C24-4E03-A9AD-CC2E253D2013}" dt="2021-12-08T18:12:30.841" v="73"/>
          <pc:sldLayoutMkLst>
            <pc:docMk/>
            <pc:sldMasterMk cId="0" sldId="2147483648"/>
            <pc:sldLayoutMk cId="0" sldId="2147483650"/>
          </pc:sldLayoutMkLst>
        </pc:sldLayoutChg>
        <pc:sldLayoutChg chg="modTransition">
          <pc:chgData name="RAKSHITH RACHENAHALLI BETTEGOWDA" userId="S::rbettegowda@deakin.edu.au::aaa9794b-75f8-4ce4-9544-e46fb5c25c6d" providerId="AD" clId="Web-{BA849891-2C24-4E03-A9AD-CC2E253D2013}" dt="2021-12-08T18:12:30.841" v="73"/>
          <pc:sldLayoutMkLst>
            <pc:docMk/>
            <pc:sldMasterMk cId="0" sldId="2147483648"/>
            <pc:sldLayoutMk cId="0" sldId="2147483651"/>
          </pc:sldLayoutMkLst>
        </pc:sldLayoutChg>
        <pc:sldLayoutChg chg="modTransition">
          <pc:chgData name="RAKSHITH RACHENAHALLI BETTEGOWDA" userId="S::rbettegowda@deakin.edu.au::aaa9794b-75f8-4ce4-9544-e46fb5c25c6d" providerId="AD" clId="Web-{BA849891-2C24-4E03-A9AD-CC2E253D2013}" dt="2021-12-08T18:12:30.841" v="73"/>
          <pc:sldLayoutMkLst>
            <pc:docMk/>
            <pc:sldMasterMk cId="0" sldId="2147483648"/>
            <pc:sldLayoutMk cId="0" sldId="2147483652"/>
          </pc:sldLayoutMkLst>
        </pc:sldLayoutChg>
        <pc:sldLayoutChg chg="modTransition">
          <pc:chgData name="RAKSHITH RACHENAHALLI BETTEGOWDA" userId="S::rbettegowda@deakin.edu.au::aaa9794b-75f8-4ce4-9544-e46fb5c25c6d" providerId="AD" clId="Web-{BA849891-2C24-4E03-A9AD-CC2E253D2013}" dt="2021-12-08T18:12:30.841" v="73"/>
          <pc:sldLayoutMkLst>
            <pc:docMk/>
            <pc:sldMasterMk cId="0" sldId="2147483648"/>
            <pc:sldLayoutMk cId="0" sldId="2147483653"/>
          </pc:sldLayoutMkLst>
        </pc:sldLayoutChg>
        <pc:sldLayoutChg chg="modTransition">
          <pc:chgData name="RAKSHITH RACHENAHALLI BETTEGOWDA" userId="S::rbettegowda@deakin.edu.au::aaa9794b-75f8-4ce4-9544-e46fb5c25c6d" providerId="AD" clId="Web-{BA849891-2C24-4E03-A9AD-CC2E253D2013}" dt="2021-12-08T18:12:30.841" v="73"/>
          <pc:sldLayoutMkLst>
            <pc:docMk/>
            <pc:sldMasterMk cId="0" sldId="2147483648"/>
            <pc:sldLayoutMk cId="0" sldId="2147483654"/>
          </pc:sldLayoutMkLst>
        </pc:sldLayoutChg>
        <pc:sldLayoutChg chg="modTransition">
          <pc:chgData name="RAKSHITH RACHENAHALLI BETTEGOWDA" userId="S::rbettegowda@deakin.edu.au::aaa9794b-75f8-4ce4-9544-e46fb5c25c6d" providerId="AD" clId="Web-{BA849891-2C24-4E03-A9AD-CC2E253D2013}" dt="2021-12-08T18:12:30.841" v="73"/>
          <pc:sldLayoutMkLst>
            <pc:docMk/>
            <pc:sldMasterMk cId="0" sldId="2147483648"/>
            <pc:sldLayoutMk cId="0" sldId="2147483655"/>
          </pc:sldLayoutMkLst>
        </pc:sldLayoutChg>
        <pc:sldLayoutChg chg="modTransition">
          <pc:chgData name="RAKSHITH RACHENAHALLI BETTEGOWDA" userId="S::rbettegowda@deakin.edu.au::aaa9794b-75f8-4ce4-9544-e46fb5c25c6d" providerId="AD" clId="Web-{BA849891-2C24-4E03-A9AD-CC2E253D2013}" dt="2021-12-08T18:12:30.841" v="73"/>
          <pc:sldLayoutMkLst>
            <pc:docMk/>
            <pc:sldMasterMk cId="0" sldId="2147483648"/>
            <pc:sldLayoutMk cId="0" sldId="2147483656"/>
          </pc:sldLayoutMkLst>
        </pc:sldLayoutChg>
        <pc:sldLayoutChg chg="modTransition">
          <pc:chgData name="RAKSHITH RACHENAHALLI BETTEGOWDA" userId="S::rbettegowda@deakin.edu.au::aaa9794b-75f8-4ce4-9544-e46fb5c25c6d" providerId="AD" clId="Web-{BA849891-2C24-4E03-A9AD-CC2E253D2013}" dt="2021-12-08T18:12:30.841" v="73"/>
          <pc:sldLayoutMkLst>
            <pc:docMk/>
            <pc:sldMasterMk cId="0" sldId="2147483648"/>
            <pc:sldLayoutMk cId="0" sldId="2147483657"/>
          </pc:sldLayoutMkLst>
        </pc:sldLayoutChg>
        <pc:sldLayoutChg chg="modTransition">
          <pc:chgData name="RAKSHITH RACHENAHALLI BETTEGOWDA" userId="S::rbettegowda@deakin.edu.au::aaa9794b-75f8-4ce4-9544-e46fb5c25c6d" providerId="AD" clId="Web-{BA849891-2C24-4E03-A9AD-CC2E253D2013}" dt="2021-12-08T18:12:30.841" v="73"/>
          <pc:sldLayoutMkLst>
            <pc:docMk/>
            <pc:sldMasterMk cId="0" sldId="2147483648"/>
            <pc:sldLayoutMk cId="0" sldId="2147483658"/>
          </pc:sldLayoutMkLst>
        </pc:sldLayoutChg>
        <pc:sldLayoutChg chg="modTransition">
          <pc:chgData name="RAKSHITH RACHENAHALLI BETTEGOWDA" userId="S::rbettegowda@deakin.edu.au::aaa9794b-75f8-4ce4-9544-e46fb5c25c6d" providerId="AD" clId="Web-{BA849891-2C24-4E03-A9AD-CC2E253D2013}" dt="2021-12-08T18:12:30.841" v="73"/>
          <pc:sldLayoutMkLst>
            <pc:docMk/>
            <pc:sldMasterMk cId="0" sldId="2147483648"/>
            <pc:sldLayoutMk cId="0" sldId="2147483659"/>
          </pc:sldLayoutMkLst>
        </pc:sldLayoutChg>
      </pc:sldMasterChg>
    </pc:docChg>
  </pc:docChgLst>
  <pc:docChgLst>
    <pc:chgData name="ANYU XU" userId="S::xuany@deakin.edu.au::46ef73a4-124a-45df-8959-3894e5da532f" providerId="AD" clId="Web-{09C76F4B-B4D9-42D1-AEF3-872932B31931}"/>
    <pc:docChg chg="modSld">
      <pc:chgData name="ANYU XU" userId="S::xuany@deakin.edu.au::46ef73a4-124a-45df-8959-3894e5da532f" providerId="AD" clId="Web-{09C76F4B-B4D9-42D1-AEF3-872932B31931}" dt="2021-12-14T12:14:51.863" v="2" actId="14100"/>
      <pc:docMkLst>
        <pc:docMk/>
      </pc:docMkLst>
      <pc:sldChg chg="addSp delSp modSp">
        <pc:chgData name="ANYU XU" userId="S::xuany@deakin.edu.au::46ef73a4-124a-45df-8959-3894e5da532f" providerId="AD" clId="Web-{09C76F4B-B4D9-42D1-AEF3-872932B31931}" dt="2021-12-14T12:14:51.863" v="2" actId="14100"/>
        <pc:sldMkLst>
          <pc:docMk/>
          <pc:sldMk cId="0" sldId="270"/>
        </pc:sldMkLst>
        <pc:spChg chg="add del">
          <ac:chgData name="ANYU XU" userId="S::xuany@deakin.edu.au::46ef73a4-124a-45df-8959-3894e5da532f" providerId="AD" clId="Web-{09C76F4B-B4D9-42D1-AEF3-872932B31931}" dt="2021-12-14T12:12:36.181" v="1"/>
          <ac:spMkLst>
            <pc:docMk/>
            <pc:sldMk cId="0" sldId="270"/>
            <ac:spMk id="14" creationId="{140DDE0E-A0C4-4013-B503-E7CF3574D68C}"/>
          </ac:spMkLst>
        </pc:spChg>
        <pc:picChg chg="mod">
          <ac:chgData name="ANYU XU" userId="S::xuany@deakin.edu.au::46ef73a4-124a-45df-8959-3894e5da532f" providerId="AD" clId="Web-{09C76F4B-B4D9-42D1-AEF3-872932B31931}" dt="2021-12-14T12:14:51.863" v="2" actId="14100"/>
          <ac:picMkLst>
            <pc:docMk/>
            <pc:sldMk cId="0" sldId="270"/>
            <ac:picMk id="8" creationId="{00000000-0000-0000-0000-000000000000}"/>
          </ac:picMkLst>
        </pc:picChg>
      </pc:sldChg>
    </pc:docChg>
  </pc:docChgLst>
  <pc:docChgLst>
    <pc:chgData name="RAKSHITH RACHENAHALLI BETTEGOWDA" userId="S::rbettegowda@deakin.edu.au::aaa9794b-75f8-4ce4-9544-e46fb5c25c6d" providerId="AD" clId="Web-{0A135E25-4705-4BDE-9A4B-FC06D62CB772}"/>
    <pc:docChg chg="modSld modMainMaster">
      <pc:chgData name="RAKSHITH RACHENAHALLI BETTEGOWDA" userId="S::rbettegowda@deakin.edu.au::aaa9794b-75f8-4ce4-9544-e46fb5c25c6d" providerId="AD" clId="Web-{0A135E25-4705-4BDE-9A4B-FC06D62CB772}" dt="2021-12-08T18:27:22.868" v="49"/>
      <pc:docMkLst>
        <pc:docMk/>
      </pc:docMkLst>
      <pc:sldChg chg="modTransition">
        <pc:chgData name="RAKSHITH RACHENAHALLI BETTEGOWDA" userId="S::rbettegowda@deakin.edu.au::aaa9794b-75f8-4ce4-9544-e46fb5c25c6d" providerId="AD" clId="Web-{0A135E25-4705-4BDE-9A4B-FC06D62CB772}" dt="2021-12-08T18:27:22.868" v="49"/>
        <pc:sldMkLst>
          <pc:docMk/>
          <pc:sldMk cId="0" sldId="256"/>
        </pc:sldMkLst>
      </pc:sldChg>
      <pc:sldChg chg="modTransition">
        <pc:chgData name="RAKSHITH RACHENAHALLI BETTEGOWDA" userId="S::rbettegowda@deakin.edu.au::aaa9794b-75f8-4ce4-9544-e46fb5c25c6d" providerId="AD" clId="Web-{0A135E25-4705-4BDE-9A4B-FC06D62CB772}" dt="2021-12-08T18:27:22.868" v="49"/>
        <pc:sldMkLst>
          <pc:docMk/>
          <pc:sldMk cId="0" sldId="257"/>
        </pc:sldMkLst>
      </pc:sldChg>
      <pc:sldChg chg="addSp delSp modSp modTransition">
        <pc:chgData name="RAKSHITH RACHENAHALLI BETTEGOWDA" userId="S::rbettegowda@deakin.edu.au::aaa9794b-75f8-4ce4-9544-e46fb5c25c6d" providerId="AD" clId="Web-{0A135E25-4705-4BDE-9A4B-FC06D62CB772}" dt="2021-12-08T18:27:22.868" v="49"/>
        <pc:sldMkLst>
          <pc:docMk/>
          <pc:sldMk cId="0" sldId="258"/>
        </pc:sldMkLst>
        <pc:spChg chg="del">
          <ac:chgData name="RAKSHITH RACHENAHALLI BETTEGOWDA" userId="S::rbettegowda@deakin.edu.au::aaa9794b-75f8-4ce4-9544-e46fb5c25c6d" providerId="AD" clId="Web-{0A135E25-4705-4BDE-9A4B-FC06D62CB772}" dt="2021-12-08T18:21:43.221" v="28"/>
          <ac:spMkLst>
            <pc:docMk/>
            <pc:sldMk cId="0" sldId="258"/>
            <ac:spMk id="39" creationId="{00000000-0000-0000-0000-000000000000}"/>
          </ac:spMkLst>
        </pc:spChg>
        <pc:spChg chg="mod">
          <ac:chgData name="RAKSHITH RACHENAHALLI BETTEGOWDA" userId="S::rbettegowda@deakin.edu.au::aaa9794b-75f8-4ce4-9544-e46fb5c25c6d" providerId="AD" clId="Web-{0A135E25-4705-4BDE-9A4B-FC06D62CB772}" dt="2021-12-08T18:23:43.177" v="37" actId="1076"/>
          <ac:spMkLst>
            <pc:docMk/>
            <pc:sldMk cId="0" sldId="258"/>
            <ac:spMk id="60" creationId="{00000000-0000-0000-0000-000000000000}"/>
          </ac:spMkLst>
        </pc:spChg>
        <pc:picChg chg="add mod">
          <ac:chgData name="RAKSHITH RACHENAHALLI BETTEGOWDA" userId="S::rbettegowda@deakin.edu.au::aaa9794b-75f8-4ce4-9544-e46fb5c25c6d" providerId="AD" clId="Web-{0A135E25-4705-4BDE-9A4B-FC06D62CB772}" dt="2021-12-08T18:23:38.333" v="36" actId="1076"/>
          <ac:picMkLst>
            <pc:docMk/>
            <pc:sldMk cId="0" sldId="258"/>
            <ac:picMk id="65" creationId="{80D93924-D1A6-4F57-BBAD-D1B7621B4141}"/>
          </ac:picMkLst>
        </pc:picChg>
      </pc:sldChg>
      <pc:sldChg chg="modTransition">
        <pc:chgData name="RAKSHITH RACHENAHALLI BETTEGOWDA" userId="S::rbettegowda@deakin.edu.au::aaa9794b-75f8-4ce4-9544-e46fb5c25c6d" providerId="AD" clId="Web-{0A135E25-4705-4BDE-9A4B-FC06D62CB772}" dt="2021-12-08T18:27:22.868" v="49"/>
        <pc:sldMkLst>
          <pc:docMk/>
          <pc:sldMk cId="0" sldId="259"/>
        </pc:sldMkLst>
      </pc:sldChg>
      <pc:sldChg chg="modTransition">
        <pc:chgData name="RAKSHITH RACHENAHALLI BETTEGOWDA" userId="S::rbettegowda@deakin.edu.au::aaa9794b-75f8-4ce4-9544-e46fb5c25c6d" providerId="AD" clId="Web-{0A135E25-4705-4BDE-9A4B-FC06D62CB772}" dt="2021-12-08T18:27:22.868" v="49"/>
        <pc:sldMkLst>
          <pc:docMk/>
          <pc:sldMk cId="0" sldId="260"/>
        </pc:sldMkLst>
      </pc:sldChg>
      <pc:sldChg chg="modTransition">
        <pc:chgData name="RAKSHITH RACHENAHALLI BETTEGOWDA" userId="S::rbettegowda@deakin.edu.au::aaa9794b-75f8-4ce4-9544-e46fb5c25c6d" providerId="AD" clId="Web-{0A135E25-4705-4BDE-9A4B-FC06D62CB772}" dt="2021-12-08T18:27:22.868" v="49"/>
        <pc:sldMkLst>
          <pc:docMk/>
          <pc:sldMk cId="0" sldId="261"/>
        </pc:sldMkLst>
      </pc:sldChg>
      <pc:sldChg chg="modTransition">
        <pc:chgData name="RAKSHITH RACHENAHALLI BETTEGOWDA" userId="S::rbettegowda@deakin.edu.au::aaa9794b-75f8-4ce4-9544-e46fb5c25c6d" providerId="AD" clId="Web-{0A135E25-4705-4BDE-9A4B-FC06D62CB772}" dt="2021-12-08T18:27:22.868" v="49"/>
        <pc:sldMkLst>
          <pc:docMk/>
          <pc:sldMk cId="0" sldId="262"/>
        </pc:sldMkLst>
      </pc:sldChg>
      <pc:sldChg chg="modTransition">
        <pc:chgData name="RAKSHITH RACHENAHALLI BETTEGOWDA" userId="S::rbettegowda@deakin.edu.au::aaa9794b-75f8-4ce4-9544-e46fb5c25c6d" providerId="AD" clId="Web-{0A135E25-4705-4BDE-9A4B-FC06D62CB772}" dt="2021-12-08T18:27:22.868" v="49"/>
        <pc:sldMkLst>
          <pc:docMk/>
          <pc:sldMk cId="0" sldId="263"/>
        </pc:sldMkLst>
      </pc:sldChg>
      <pc:sldChg chg="modTransition">
        <pc:chgData name="RAKSHITH RACHENAHALLI BETTEGOWDA" userId="S::rbettegowda@deakin.edu.au::aaa9794b-75f8-4ce4-9544-e46fb5c25c6d" providerId="AD" clId="Web-{0A135E25-4705-4BDE-9A4B-FC06D62CB772}" dt="2021-12-08T18:27:22.868" v="49"/>
        <pc:sldMkLst>
          <pc:docMk/>
          <pc:sldMk cId="0" sldId="264"/>
        </pc:sldMkLst>
      </pc:sldChg>
      <pc:sldChg chg="modTransition">
        <pc:chgData name="RAKSHITH RACHENAHALLI BETTEGOWDA" userId="S::rbettegowda@deakin.edu.au::aaa9794b-75f8-4ce4-9544-e46fb5c25c6d" providerId="AD" clId="Web-{0A135E25-4705-4BDE-9A4B-FC06D62CB772}" dt="2021-12-08T18:27:22.868" v="49"/>
        <pc:sldMkLst>
          <pc:docMk/>
          <pc:sldMk cId="0" sldId="265"/>
        </pc:sldMkLst>
      </pc:sldChg>
      <pc:sldChg chg="modTransition">
        <pc:chgData name="RAKSHITH RACHENAHALLI BETTEGOWDA" userId="S::rbettegowda@deakin.edu.au::aaa9794b-75f8-4ce4-9544-e46fb5c25c6d" providerId="AD" clId="Web-{0A135E25-4705-4BDE-9A4B-FC06D62CB772}" dt="2021-12-08T18:27:22.868" v="49"/>
        <pc:sldMkLst>
          <pc:docMk/>
          <pc:sldMk cId="0" sldId="266"/>
        </pc:sldMkLst>
      </pc:sldChg>
      <pc:sldChg chg="modTransition">
        <pc:chgData name="RAKSHITH RACHENAHALLI BETTEGOWDA" userId="S::rbettegowda@deakin.edu.au::aaa9794b-75f8-4ce4-9544-e46fb5c25c6d" providerId="AD" clId="Web-{0A135E25-4705-4BDE-9A4B-FC06D62CB772}" dt="2021-12-08T18:27:22.868" v="49"/>
        <pc:sldMkLst>
          <pc:docMk/>
          <pc:sldMk cId="0" sldId="267"/>
        </pc:sldMkLst>
      </pc:sldChg>
      <pc:sldChg chg="modTransition">
        <pc:chgData name="RAKSHITH RACHENAHALLI BETTEGOWDA" userId="S::rbettegowda@deakin.edu.au::aaa9794b-75f8-4ce4-9544-e46fb5c25c6d" providerId="AD" clId="Web-{0A135E25-4705-4BDE-9A4B-FC06D62CB772}" dt="2021-12-08T18:27:22.868" v="49"/>
        <pc:sldMkLst>
          <pc:docMk/>
          <pc:sldMk cId="0" sldId="268"/>
        </pc:sldMkLst>
      </pc:sldChg>
      <pc:sldChg chg="modTransition">
        <pc:chgData name="RAKSHITH RACHENAHALLI BETTEGOWDA" userId="S::rbettegowda@deakin.edu.au::aaa9794b-75f8-4ce4-9544-e46fb5c25c6d" providerId="AD" clId="Web-{0A135E25-4705-4BDE-9A4B-FC06D62CB772}" dt="2021-12-08T18:27:22.868" v="49"/>
        <pc:sldMkLst>
          <pc:docMk/>
          <pc:sldMk cId="0" sldId="269"/>
        </pc:sldMkLst>
      </pc:sldChg>
      <pc:sldChg chg="modTransition">
        <pc:chgData name="RAKSHITH RACHENAHALLI BETTEGOWDA" userId="S::rbettegowda@deakin.edu.au::aaa9794b-75f8-4ce4-9544-e46fb5c25c6d" providerId="AD" clId="Web-{0A135E25-4705-4BDE-9A4B-FC06D62CB772}" dt="2021-12-08T18:27:22.868" v="49"/>
        <pc:sldMkLst>
          <pc:docMk/>
          <pc:sldMk cId="0" sldId="270"/>
        </pc:sldMkLst>
      </pc:sldChg>
      <pc:sldChg chg="modSp modTransition">
        <pc:chgData name="RAKSHITH RACHENAHALLI BETTEGOWDA" userId="S::rbettegowda@deakin.edu.au::aaa9794b-75f8-4ce4-9544-e46fb5c25c6d" providerId="AD" clId="Web-{0A135E25-4705-4BDE-9A4B-FC06D62CB772}" dt="2021-12-08T18:27:22.868" v="49"/>
        <pc:sldMkLst>
          <pc:docMk/>
          <pc:sldMk cId="0" sldId="271"/>
        </pc:sldMkLst>
        <pc:spChg chg="mod">
          <ac:chgData name="RAKSHITH RACHENAHALLI BETTEGOWDA" userId="S::rbettegowda@deakin.edu.au::aaa9794b-75f8-4ce4-9544-e46fb5c25c6d" providerId="AD" clId="Web-{0A135E25-4705-4BDE-9A4B-FC06D62CB772}" dt="2021-12-08T18:26:21.461" v="43" actId="1076"/>
          <ac:spMkLst>
            <pc:docMk/>
            <pc:sldMk cId="0" sldId="271"/>
            <ac:spMk id="10" creationId="{00000000-0000-0000-0000-000000000000}"/>
          </ac:spMkLst>
        </pc:spChg>
        <pc:picChg chg="mod">
          <ac:chgData name="RAKSHITH RACHENAHALLI BETTEGOWDA" userId="S::rbettegowda@deakin.edu.au::aaa9794b-75f8-4ce4-9544-e46fb5c25c6d" providerId="AD" clId="Web-{0A135E25-4705-4BDE-9A4B-FC06D62CB772}" dt="2021-12-08T18:26:12.476" v="40" actId="14100"/>
          <ac:picMkLst>
            <pc:docMk/>
            <pc:sldMk cId="0" sldId="271"/>
            <ac:picMk id="7" creationId="{00000000-0000-0000-0000-000000000000}"/>
          </ac:picMkLst>
        </pc:picChg>
      </pc:sldChg>
      <pc:sldChg chg="modTransition">
        <pc:chgData name="RAKSHITH RACHENAHALLI BETTEGOWDA" userId="S::rbettegowda@deakin.edu.au::aaa9794b-75f8-4ce4-9544-e46fb5c25c6d" providerId="AD" clId="Web-{0A135E25-4705-4BDE-9A4B-FC06D62CB772}" dt="2021-12-08T18:27:22.868" v="49"/>
        <pc:sldMkLst>
          <pc:docMk/>
          <pc:sldMk cId="0" sldId="272"/>
        </pc:sldMkLst>
      </pc:sldChg>
      <pc:sldChg chg="modSp modTransition">
        <pc:chgData name="RAKSHITH RACHENAHALLI BETTEGOWDA" userId="S::rbettegowda@deakin.edu.au::aaa9794b-75f8-4ce4-9544-e46fb5c25c6d" providerId="AD" clId="Web-{0A135E25-4705-4BDE-9A4B-FC06D62CB772}" dt="2021-12-08T18:27:22.868" v="49"/>
        <pc:sldMkLst>
          <pc:docMk/>
          <pc:sldMk cId="0" sldId="273"/>
        </pc:sldMkLst>
        <pc:spChg chg="mod">
          <ac:chgData name="RAKSHITH RACHENAHALLI BETTEGOWDA" userId="S::rbettegowda@deakin.edu.au::aaa9794b-75f8-4ce4-9544-e46fb5c25c6d" providerId="AD" clId="Web-{0A135E25-4705-4BDE-9A4B-FC06D62CB772}" dt="2021-12-08T18:26:32.758" v="44" actId="1076"/>
          <ac:spMkLst>
            <pc:docMk/>
            <pc:sldMk cId="0" sldId="273"/>
            <ac:spMk id="18" creationId="{00000000-0000-0000-0000-000000000000}"/>
          </ac:spMkLst>
        </pc:spChg>
        <pc:spChg chg="mod">
          <ac:chgData name="RAKSHITH RACHENAHALLI BETTEGOWDA" userId="S::rbettegowda@deakin.edu.au::aaa9794b-75f8-4ce4-9544-e46fb5c25c6d" providerId="AD" clId="Web-{0A135E25-4705-4BDE-9A4B-FC06D62CB772}" dt="2021-12-08T18:27:02.212" v="47" actId="1076"/>
          <ac:spMkLst>
            <pc:docMk/>
            <pc:sldMk cId="0" sldId="273"/>
            <ac:spMk id="19" creationId="{00000000-0000-0000-0000-000000000000}"/>
          </ac:spMkLst>
        </pc:spChg>
        <pc:picChg chg="mod">
          <ac:chgData name="RAKSHITH RACHENAHALLI BETTEGOWDA" userId="S::rbettegowda@deakin.edu.au::aaa9794b-75f8-4ce4-9544-e46fb5c25c6d" providerId="AD" clId="Web-{0A135E25-4705-4BDE-9A4B-FC06D62CB772}" dt="2021-12-08T18:26:51.524" v="46" actId="14100"/>
          <ac:picMkLst>
            <pc:docMk/>
            <pc:sldMk cId="0" sldId="273"/>
            <ac:picMk id="21" creationId="{00000000-0000-0000-0000-000000000000}"/>
          </ac:picMkLst>
        </pc:picChg>
      </pc:sldChg>
      <pc:sldChg chg="modSp modTransition">
        <pc:chgData name="RAKSHITH RACHENAHALLI BETTEGOWDA" userId="S::rbettegowda@deakin.edu.au::aaa9794b-75f8-4ce4-9544-e46fb5c25c6d" providerId="AD" clId="Web-{0A135E25-4705-4BDE-9A4B-FC06D62CB772}" dt="2021-12-08T18:27:22.868" v="49"/>
        <pc:sldMkLst>
          <pc:docMk/>
          <pc:sldMk cId="0" sldId="274"/>
        </pc:sldMkLst>
        <pc:spChg chg="mod">
          <ac:chgData name="RAKSHITH RACHENAHALLI BETTEGOWDA" userId="S::rbettegowda@deakin.edu.au::aaa9794b-75f8-4ce4-9544-e46fb5c25c6d" providerId="AD" clId="Web-{0A135E25-4705-4BDE-9A4B-FC06D62CB772}" dt="2021-12-08T18:25:09.725" v="39" actId="1076"/>
          <ac:spMkLst>
            <pc:docMk/>
            <pc:sldMk cId="0" sldId="274"/>
            <ac:spMk id="15" creationId="{00000000-0000-0000-0000-000000000000}"/>
          </ac:spMkLst>
        </pc:spChg>
      </pc:sldChg>
      <pc:sldChg chg="addSp delSp modSp modTransition">
        <pc:chgData name="RAKSHITH RACHENAHALLI BETTEGOWDA" userId="S::rbettegowda@deakin.edu.au::aaa9794b-75f8-4ce4-9544-e46fb5c25c6d" providerId="AD" clId="Web-{0A135E25-4705-4BDE-9A4B-FC06D62CB772}" dt="2021-12-08T18:27:22.868" v="49"/>
        <pc:sldMkLst>
          <pc:docMk/>
          <pc:sldMk cId="0" sldId="275"/>
        </pc:sldMkLst>
        <pc:spChg chg="del">
          <ac:chgData name="RAKSHITH RACHENAHALLI BETTEGOWDA" userId="S::rbettegowda@deakin.edu.au::aaa9794b-75f8-4ce4-9544-e46fb5c25c6d" providerId="AD" clId="Web-{0A135E25-4705-4BDE-9A4B-FC06D62CB772}" dt="2021-12-08T18:18:27.370" v="1"/>
          <ac:spMkLst>
            <pc:docMk/>
            <pc:sldMk cId="0" sldId="275"/>
            <ac:spMk id="4" creationId="{00000000-0000-0000-0000-000000000000}"/>
          </ac:spMkLst>
        </pc:spChg>
        <pc:picChg chg="mod">
          <ac:chgData name="RAKSHITH RACHENAHALLI BETTEGOWDA" userId="S::rbettegowda@deakin.edu.au::aaa9794b-75f8-4ce4-9544-e46fb5c25c6d" providerId="AD" clId="Web-{0A135E25-4705-4BDE-9A4B-FC06D62CB772}" dt="2021-12-08T18:19:50.091" v="23" actId="1076"/>
          <ac:picMkLst>
            <pc:docMk/>
            <pc:sldMk cId="0" sldId="275"/>
            <ac:picMk id="2" creationId="{00000000-0000-0000-0000-000000000000}"/>
          </ac:picMkLst>
        </pc:picChg>
        <pc:picChg chg="mod">
          <ac:chgData name="RAKSHITH RACHENAHALLI BETTEGOWDA" userId="S::rbettegowda@deakin.edu.au::aaa9794b-75f8-4ce4-9544-e46fb5c25c6d" providerId="AD" clId="Web-{0A135E25-4705-4BDE-9A4B-FC06D62CB772}" dt="2021-12-08T18:19:54.232" v="24" actId="1076"/>
          <ac:picMkLst>
            <pc:docMk/>
            <pc:sldMk cId="0" sldId="275"/>
            <ac:picMk id="3" creationId="{00000000-0000-0000-0000-000000000000}"/>
          </ac:picMkLst>
        </pc:picChg>
        <pc:picChg chg="add mod">
          <ac:chgData name="RAKSHITH RACHENAHALLI BETTEGOWDA" userId="S::rbettegowda@deakin.edu.au::aaa9794b-75f8-4ce4-9544-e46fb5c25c6d" providerId="AD" clId="Web-{0A135E25-4705-4BDE-9A4B-FC06D62CB772}" dt="2021-12-08T18:19:29.184" v="17" actId="1076"/>
          <ac:picMkLst>
            <pc:docMk/>
            <pc:sldMk cId="0" sldId="275"/>
            <ac:picMk id="5" creationId="{EDD74552-1441-4596-AB35-F49900651911}"/>
          </ac:picMkLst>
        </pc:picChg>
      </pc:sldChg>
      <pc:sldMasterChg chg="modTransition modSldLayout">
        <pc:chgData name="RAKSHITH RACHENAHALLI BETTEGOWDA" userId="S::rbettegowda@deakin.edu.au::aaa9794b-75f8-4ce4-9544-e46fb5c25c6d" providerId="AD" clId="Web-{0A135E25-4705-4BDE-9A4B-FC06D62CB772}" dt="2021-12-08T18:27:22.868" v="49"/>
        <pc:sldMasterMkLst>
          <pc:docMk/>
          <pc:sldMasterMk cId="0" sldId="2147483648"/>
        </pc:sldMasterMkLst>
        <pc:sldLayoutChg chg="modTransition">
          <pc:chgData name="RAKSHITH RACHENAHALLI BETTEGOWDA" userId="S::rbettegowda@deakin.edu.au::aaa9794b-75f8-4ce4-9544-e46fb5c25c6d" providerId="AD" clId="Web-{0A135E25-4705-4BDE-9A4B-FC06D62CB772}" dt="2021-12-08T18:27:22.868" v="49"/>
          <pc:sldLayoutMkLst>
            <pc:docMk/>
            <pc:sldMasterMk cId="0" sldId="2147483648"/>
            <pc:sldLayoutMk cId="0" sldId="2147483649"/>
          </pc:sldLayoutMkLst>
        </pc:sldLayoutChg>
        <pc:sldLayoutChg chg="modTransition">
          <pc:chgData name="RAKSHITH RACHENAHALLI BETTEGOWDA" userId="S::rbettegowda@deakin.edu.au::aaa9794b-75f8-4ce4-9544-e46fb5c25c6d" providerId="AD" clId="Web-{0A135E25-4705-4BDE-9A4B-FC06D62CB772}" dt="2021-12-08T18:27:22.868" v="49"/>
          <pc:sldLayoutMkLst>
            <pc:docMk/>
            <pc:sldMasterMk cId="0" sldId="2147483648"/>
            <pc:sldLayoutMk cId="0" sldId="2147483650"/>
          </pc:sldLayoutMkLst>
        </pc:sldLayoutChg>
        <pc:sldLayoutChg chg="modTransition">
          <pc:chgData name="RAKSHITH RACHENAHALLI BETTEGOWDA" userId="S::rbettegowda@deakin.edu.au::aaa9794b-75f8-4ce4-9544-e46fb5c25c6d" providerId="AD" clId="Web-{0A135E25-4705-4BDE-9A4B-FC06D62CB772}" dt="2021-12-08T18:27:22.868" v="49"/>
          <pc:sldLayoutMkLst>
            <pc:docMk/>
            <pc:sldMasterMk cId="0" sldId="2147483648"/>
            <pc:sldLayoutMk cId="0" sldId="2147483651"/>
          </pc:sldLayoutMkLst>
        </pc:sldLayoutChg>
        <pc:sldLayoutChg chg="modTransition">
          <pc:chgData name="RAKSHITH RACHENAHALLI BETTEGOWDA" userId="S::rbettegowda@deakin.edu.au::aaa9794b-75f8-4ce4-9544-e46fb5c25c6d" providerId="AD" clId="Web-{0A135E25-4705-4BDE-9A4B-FC06D62CB772}" dt="2021-12-08T18:27:22.868" v="49"/>
          <pc:sldLayoutMkLst>
            <pc:docMk/>
            <pc:sldMasterMk cId="0" sldId="2147483648"/>
            <pc:sldLayoutMk cId="0" sldId="2147483652"/>
          </pc:sldLayoutMkLst>
        </pc:sldLayoutChg>
        <pc:sldLayoutChg chg="modTransition">
          <pc:chgData name="RAKSHITH RACHENAHALLI BETTEGOWDA" userId="S::rbettegowda@deakin.edu.au::aaa9794b-75f8-4ce4-9544-e46fb5c25c6d" providerId="AD" clId="Web-{0A135E25-4705-4BDE-9A4B-FC06D62CB772}" dt="2021-12-08T18:27:22.868" v="49"/>
          <pc:sldLayoutMkLst>
            <pc:docMk/>
            <pc:sldMasterMk cId="0" sldId="2147483648"/>
            <pc:sldLayoutMk cId="0" sldId="2147483653"/>
          </pc:sldLayoutMkLst>
        </pc:sldLayoutChg>
        <pc:sldLayoutChg chg="modTransition">
          <pc:chgData name="RAKSHITH RACHENAHALLI BETTEGOWDA" userId="S::rbettegowda@deakin.edu.au::aaa9794b-75f8-4ce4-9544-e46fb5c25c6d" providerId="AD" clId="Web-{0A135E25-4705-4BDE-9A4B-FC06D62CB772}" dt="2021-12-08T18:27:22.868" v="49"/>
          <pc:sldLayoutMkLst>
            <pc:docMk/>
            <pc:sldMasterMk cId="0" sldId="2147483648"/>
            <pc:sldLayoutMk cId="0" sldId="2147483654"/>
          </pc:sldLayoutMkLst>
        </pc:sldLayoutChg>
        <pc:sldLayoutChg chg="modTransition">
          <pc:chgData name="RAKSHITH RACHENAHALLI BETTEGOWDA" userId="S::rbettegowda@deakin.edu.au::aaa9794b-75f8-4ce4-9544-e46fb5c25c6d" providerId="AD" clId="Web-{0A135E25-4705-4BDE-9A4B-FC06D62CB772}" dt="2021-12-08T18:27:22.868" v="49"/>
          <pc:sldLayoutMkLst>
            <pc:docMk/>
            <pc:sldMasterMk cId="0" sldId="2147483648"/>
            <pc:sldLayoutMk cId="0" sldId="2147483655"/>
          </pc:sldLayoutMkLst>
        </pc:sldLayoutChg>
        <pc:sldLayoutChg chg="modTransition">
          <pc:chgData name="RAKSHITH RACHENAHALLI BETTEGOWDA" userId="S::rbettegowda@deakin.edu.au::aaa9794b-75f8-4ce4-9544-e46fb5c25c6d" providerId="AD" clId="Web-{0A135E25-4705-4BDE-9A4B-FC06D62CB772}" dt="2021-12-08T18:27:22.868" v="49"/>
          <pc:sldLayoutMkLst>
            <pc:docMk/>
            <pc:sldMasterMk cId="0" sldId="2147483648"/>
            <pc:sldLayoutMk cId="0" sldId="2147483656"/>
          </pc:sldLayoutMkLst>
        </pc:sldLayoutChg>
        <pc:sldLayoutChg chg="modTransition">
          <pc:chgData name="RAKSHITH RACHENAHALLI BETTEGOWDA" userId="S::rbettegowda@deakin.edu.au::aaa9794b-75f8-4ce4-9544-e46fb5c25c6d" providerId="AD" clId="Web-{0A135E25-4705-4BDE-9A4B-FC06D62CB772}" dt="2021-12-08T18:27:22.868" v="49"/>
          <pc:sldLayoutMkLst>
            <pc:docMk/>
            <pc:sldMasterMk cId="0" sldId="2147483648"/>
            <pc:sldLayoutMk cId="0" sldId="2147483657"/>
          </pc:sldLayoutMkLst>
        </pc:sldLayoutChg>
        <pc:sldLayoutChg chg="modTransition">
          <pc:chgData name="RAKSHITH RACHENAHALLI BETTEGOWDA" userId="S::rbettegowda@deakin.edu.au::aaa9794b-75f8-4ce4-9544-e46fb5c25c6d" providerId="AD" clId="Web-{0A135E25-4705-4BDE-9A4B-FC06D62CB772}" dt="2021-12-08T18:27:22.868" v="49"/>
          <pc:sldLayoutMkLst>
            <pc:docMk/>
            <pc:sldMasterMk cId="0" sldId="2147483648"/>
            <pc:sldLayoutMk cId="0" sldId="2147483658"/>
          </pc:sldLayoutMkLst>
        </pc:sldLayoutChg>
        <pc:sldLayoutChg chg="modTransition">
          <pc:chgData name="RAKSHITH RACHENAHALLI BETTEGOWDA" userId="S::rbettegowda@deakin.edu.au::aaa9794b-75f8-4ce4-9544-e46fb5c25c6d" providerId="AD" clId="Web-{0A135E25-4705-4BDE-9A4B-FC06D62CB772}" dt="2021-12-08T18:27:22.868" v="49"/>
          <pc:sldLayoutMkLst>
            <pc:docMk/>
            <pc:sldMasterMk cId="0" sldId="2147483648"/>
            <pc:sldLayoutMk cId="0" sldId="2147483659"/>
          </pc:sldLayoutMkLst>
        </pc:sldLayoutChg>
      </pc:sldMasterChg>
    </pc:docChg>
  </pc:docChgLst>
  <pc:docChgLst>
    <pc:chgData name="RAKSHITH RACHENAHALLI BETTEGOWDA" userId="S::rbettegowda@deakin.edu.au::aaa9794b-75f8-4ce4-9544-e46fb5c25c6d" providerId="AD" clId="Web-{8BB50B75-EAE3-47C3-8964-8DF6DBDAA70A}"/>
    <pc:docChg chg="modSld">
      <pc:chgData name="RAKSHITH RACHENAHALLI BETTEGOWDA" userId="S::rbettegowda@deakin.edu.au::aaa9794b-75f8-4ce4-9544-e46fb5c25c6d" providerId="AD" clId="Web-{8BB50B75-EAE3-47C3-8964-8DF6DBDAA70A}" dt="2021-12-08T19:05:17.531" v="25" actId="14100"/>
      <pc:docMkLst>
        <pc:docMk/>
      </pc:docMkLst>
      <pc:sldChg chg="addSp delSp modSp">
        <pc:chgData name="RAKSHITH RACHENAHALLI BETTEGOWDA" userId="S::rbettegowda@deakin.edu.au::aaa9794b-75f8-4ce4-9544-e46fb5c25c6d" providerId="AD" clId="Web-{8BB50B75-EAE3-47C3-8964-8DF6DBDAA70A}" dt="2021-12-08T19:05:17.531" v="25" actId="14100"/>
        <pc:sldMkLst>
          <pc:docMk/>
          <pc:sldMk cId="0" sldId="273"/>
        </pc:sldMkLst>
        <pc:spChg chg="del mod">
          <ac:chgData name="RAKSHITH RACHENAHALLI BETTEGOWDA" userId="S::rbettegowda@deakin.edu.au::aaa9794b-75f8-4ce4-9544-e46fb5c25c6d" providerId="AD" clId="Web-{8BB50B75-EAE3-47C3-8964-8DF6DBDAA70A}" dt="2021-12-08T19:04:53.562" v="20"/>
          <ac:spMkLst>
            <pc:docMk/>
            <pc:sldMk cId="0" sldId="273"/>
            <ac:spMk id="19" creationId="{00000000-0000-0000-0000-000000000000}"/>
          </ac:spMkLst>
        </pc:spChg>
        <pc:grpChg chg="del">
          <ac:chgData name="RAKSHITH RACHENAHALLI BETTEGOWDA" userId="S::rbettegowda@deakin.edu.au::aaa9794b-75f8-4ce4-9544-e46fb5c25c6d" providerId="AD" clId="Web-{8BB50B75-EAE3-47C3-8964-8DF6DBDAA70A}" dt="2021-12-08T19:04:52.827" v="19"/>
          <ac:grpSpMkLst>
            <pc:docMk/>
            <pc:sldMk cId="0" sldId="273"/>
            <ac:grpSpMk id="13" creationId="{00000000-0000-0000-0000-000000000000}"/>
          </ac:grpSpMkLst>
        </pc:grpChg>
        <pc:picChg chg="add mod">
          <ac:chgData name="RAKSHITH RACHENAHALLI BETTEGOWDA" userId="S::rbettegowda@deakin.edu.au::aaa9794b-75f8-4ce4-9544-e46fb5c25c6d" providerId="AD" clId="Web-{8BB50B75-EAE3-47C3-8964-8DF6DBDAA70A}" dt="2021-12-08T19:05:17.531" v="25" actId="14100"/>
          <ac:picMkLst>
            <pc:docMk/>
            <pc:sldMk cId="0" sldId="273"/>
            <ac:picMk id="22" creationId="{7AE45910-78CA-42E8-8A50-2EA00AEF2C85}"/>
          </ac:picMkLst>
        </pc:picChg>
      </pc:sldChg>
    </pc:docChg>
  </pc:docChgLst>
  <pc:docChgLst>
    <pc:chgData name="RAKSHITH RACHENAHALLI BETTEGOWDA" userId="S::rbettegowda@deakin.edu.au::aaa9794b-75f8-4ce4-9544-e46fb5c25c6d" providerId="AD" clId="Web-{C03201D0-6374-4AE9-9B23-5C540B45081E}"/>
    <pc:docChg chg="modSld">
      <pc:chgData name="RAKSHITH RACHENAHALLI BETTEGOWDA" userId="S::rbettegowda@deakin.edu.au::aaa9794b-75f8-4ce4-9544-e46fb5c25c6d" providerId="AD" clId="Web-{C03201D0-6374-4AE9-9B23-5C540B45081E}" dt="2021-12-08T20:20:33.049" v="34" actId="20577"/>
      <pc:docMkLst>
        <pc:docMk/>
      </pc:docMkLst>
      <pc:sldChg chg="modSp">
        <pc:chgData name="RAKSHITH RACHENAHALLI BETTEGOWDA" userId="S::rbettegowda@deakin.edu.au::aaa9794b-75f8-4ce4-9544-e46fb5c25c6d" providerId="AD" clId="Web-{C03201D0-6374-4AE9-9B23-5C540B45081E}" dt="2021-12-08T20:20:33.049" v="34" actId="20577"/>
        <pc:sldMkLst>
          <pc:docMk/>
          <pc:sldMk cId="0" sldId="267"/>
        </pc:sldMkLst>
        <pc:spChg chg="mod">
          <ac:chgData name="RAKSHITH RACHENAHALLI BETTEGOWDA" userId="S::rbettegowda@deakin.edu.au::aaa9794b-75f8-4ce4-9544-e46fb5c25c6d" providerId="AD" clId="Web-{C03201D0-6374-4AE9-9B23-5C540B45081E}" dt="2021-12-08T19:44:52.019" v="14" actId="20577"/>
          <ac:spMkLst>
            <pc:docMk/>
            <pc:sldMk cId="0" sldId="267"/>
            <ac:spMk id="11" creationId="{00000000-0000-0000-0000-000000000000}"/>
          </ac:spMkLst>
        </pc:spChg>
        <pc:spChg chg="mod">
          <ac:chgData name="RAKSHITH RACHENAHALLI BETTEGOWDA" userId="S::rbettegowda@deakin.edu.au::aaa9794b-75f8-4ce4-9544-e46fb5c25c6d" providerId="AD" clId="Web-{C03201D0-6374-4AE9-9B23-5C540B45081E}" dt="2021-12-08T20:20:33.049" v="34" actId="20577"/>
          <ac:spMkLst>
            <pc:docMk/>
            <pc:sldMk cId="0" sldId="267"/>
            <ac:spMk id="12" creationId="{00000000-0000-0000-0000-000000000000}"/>
          </ac:spMkLst>
        </pc:spChg>
      </pc:sldChg>
      <pc:sldChg chg="modSp">
        <pc:chgData name="RAKSHITH RACHENAHALLI BETTEGOWDA" userId="S::rbettegowda@deakin.edu.au::aaa9794b-75f8-4ce4-9544-e46fb5c25c6d" providerId="AD" clId="Web-{C03201D0-6374-4AE9-9B23-5C540B45081E}" dt="2021-12-08T19:46:03.833" v="24" actId="1076"/>
        <pc:sldMkLst>
          <pc:docMk/>
          <pc:sldMk cId="0" sldId="268"/>
        </pc:sldMkLst>
        <pc:spChg chg="mod">
          <ac:chgData name="RAKSHITH RACHENAHALLI BETTEGOWDA" userId="S::rbettegowda@deakin.edu.au::aaa9794b-75f8-4ce4-9544-e46fb5c25c6d" providerId="AD" clId="Web-{C03201D0-6374-4AE9-9B23-5C540B45081E}" dt="2021-12-08T19:46:03.833" v="24" actId="1076"/>
          <ac:spMkLst>
            <pc:docMk/>
            <pc:sldMk cId="0" sldId="268"/>
            <ac:spMk id="14" creationId="{00000000-0000-0000-0000-000000000000}"/>
          </ac:spMkLst>
        </pc:spChg>
        <pc:spChg chg="mod">
          <ac:chgData name="RAKSHITH RACHENAHALLI BETTEGOWDA" userId="S::rbettegowda@deakin.edu.au::aaa9794b-75f8-4ce4-9544-e46fb5c25c6d" providerId="AD" clId="Web-{C03201D0-6374-4AE9-9B23-5C540B45081E}" dt="2021-12-08T19:45:13.582" v="15" actId="1076"/>
          <ac:spMkLst>
            <pc:docMk/>
            <pc:sldMk cId="0" sldId="268"/>
            <ac:spMk id="29" creationId="{00000000-0000-0000-0000-000000000000}"/>
          </ac:spMkLst>
        </pc:spChg>
        <pc:grpChg chg="mod">
          <ac:chgData name="RAKSHITH RACHENAHALLI BETTEGOWDA" userId="S::rbettegowda@deakin.edu.au::aaa9794b-75f8-4ce4-9544-e46fb5c25c6d" providerId="AD" clId="Web-{C03201D0-6374-4AE9-9B23-5C540B45081E}" dt="2021-12-08T19:45:20.379" v="17" actId="14100"/>
          <ac:grpSpMkLst>
            <pc:docMk/>
            <pc:sldMk cId="0" sldId="268"/>
            <ac:grpSpMk id="4" creationId="{00000000-0000-0000-0000-000000000000}"/>
          </ac:grpSpMkLst>
        </pc:grpChg>
      </pc:sldChg>
      <pc:sldChg chg="modSp">
        <pc:chgData name="RAKSHITH RACHENAHALLI BETTEGOWDA" userId="S::rbettegowda@deakin.edu.au::aaa9794b-75f8-4ce4-9544-e46fb5c25c6d" providerId="AD" clId="Web-{C03201D0-6374-4AE9-9B23-5C540B45081E}" dt="2021-12-08T19:44:39.144" v="12" actId="20577"/>
        <pc:sldMkLst>
          <pc:docMk/>
          <pc:sldMk cId="0" sldId="269"/>
        </pc:sldMkLst>
        <pc:spChg chg="mod">
          <ac:chgData name="RAKSHITH RACHENAHALLI BETTEGOWDA" userId="S::rbettegowda@deakin.edu.au::aaa9794b-75f8-4ce4-9544-e46fb5c25c6d" providerId="AD" clId="Web-{C03201D0-6374-4AE9-9B23-5C540B45081E}" dt="2021-12-08T19:44:39.144" v="12" actId="20577"/>
          <ac:spMkLst>
            <pc:docMk/>
            <pc:sldMk cId="0" sldId="269"/>
            <ac:spMk id="20" creationId="{00000000-0000-0000-0000-000000000000}"/>
          </ac:spMkLst>
        </pc:spChg>
      </pc:sldChg>
    </pc:docChg>
  </pc:docChgLst>
  <pc:docChgLst>
    <pc:chgData name="RAKSHITH RACHENAHALLI BETTEGOWDA" userId="S::rbettegowda@deakin.edu.au::aaa9794b-75f8-4ce4-9544-e46fb5c25c6d" providerId="AD" clId="Web-{F7139E74-0156-451B-8A79-B9DF5C594630}"/>
    <pc:docChg chg="modSld">
      <pc:chgData name="RAKSHITH RACHENAHALLI BETTEGOWDA" userId="S::rbettegowda@deakin.edu.au::aaa9794b-75f8-4ce4-9544-e46fb5c25c6d" providerId="AD" clId="Web-{F7139E74-0156-451B-8A79-B9DF5C594630}" dt="2021-12-09T05:06:58.541" v="1" actId="20577"/>
      <pc:docMkLst>
        <pc:docMk/>
      </pc:docMkLst>
      <pc:sldChg chg="modSp">
        <pc:chgData name="RAKSHITH RACHENAHALLI BETTEGOWDA" userId="S::rbettegowda@deakin.edu.au::aaa9794b-75f8-4ce4-9544-e46fb5c25c6d" providerId="AD" clId="Web-{F7139E74-0156-451B-8A79-B9DF5C594630}" dt="2021-12-09T05:06:58.541" v="1" actId="20577"/>
        <pc:sldMkLst>
          <pc:docMk/>
          <pc:sldMk cId="0" sldId="259"/>
        </pc:sldMkLst>
        <pc:spChg chg="mod">
          <ac:chgData name="RAKSHITH RACHENAHALLI BETTEGOWDA" userId="S::rbettegowda@deakin.edu.au::aaa9794b-75f8-4ce4-9544-e46fb5c25c6d" providerId="AD" clId="Web-{F7139E74-0156-451B-8A79-B9DF5C594630}" dt="2021-12-09T05:06:58.541" v="1" actId="20577"/>
          <ac:spMkLst>
            <pc:docMk/>
            <pc:sldMk cId="0" sldId="259"/>
            <ac:spMk id="32" creationId="{00000000-0000-0000-0000-000000000000}"/>
          </ac:spMkLst>
        </pc:spChg>
      </pc:sldChg>
    </pc:docChg>
  </pc:docChgLst>
  <pc:docChgLst>
    <pc:chgData name="RAKSHITH RACHENAHALLI BETTEGOWDA" userId="S::rbettegowda@deakin.edu.au::aaa9794b-75f8-4ce4-9544-e46fb5c25c6d" providerId="AD" clId="Web-{D66EBBB4-633D-4311-A155-20BC6E20C380}"/>
    <pc:docChg chg="modSld">
      <pc:chgData name="RAKSHITH RACHENAHALLI BETTEGOWDA" userId="S::rbettegowda@deakin.edu.au::aaa9794b-75f8-4ce4-9544-e46fb5c25c6d" providerId="AD" clId="Web-{D66EBBB4-633D-4311-A155-20BC6E20C380}" dt="2021-12-09T04:00:55.104" v="24" actId="1076"/>
      <pc:docMkLst>
        <pc:docMk/>
      </pc:docMkLst>
      <pc:sldChg chg="addSp delSp modSp">
        <pc:chgData name="RAKSHITH RACHENAHALLI BETTEGOWDA" userId="S::rbettegowda@deakin.edu.au::aaa9794b-75f8-4ce4-9544-e46fb5c25c6d" providerId="AD" clId="Web-{D66EBBB4-633D-4311-A155-20BC6E20C380}" dt="2021-12-09T04:00:55.104" v="24" actId="1076"/>
        <pc:sldMkLst>
          <pc:docMk/>
          <pc:sldMk cId="0" sldId="260"/>
        </pc:sldMkLst>
        <pc:spChg chg="del">
          <ac:chgData name="RAKSHITH RACHENAHALLI BETTEGOWDA" userId="S::rbettegowda@deakin.edu.au::aaa9794b-75f8-4ce4-9544-e46fb5c25c6d" providerId="AD" clId="Web-{D66EBBB4-633D-4311-A155-20BC6E20C380}" dt="2021-12-09T03:56:15.943" v="12"/>
          <ac:spMkLst>
            <pc:docMk/>
            <pc:sldMk cId="0" sldId="260"/>
            <ac:spMk id="4" creationId="{00000000-0000-0000-0000-000000000000}"/>
          </ac:spMkLst>
        </pc:spChg>
        <pc:spChg chg="del">
          <ac:chgData name="RAKSHITH RACHENAHALLI BETTEGOWDA" userId="S::rbettegowda@deakin.edu.au::aaa9794b-75f8-4ce4-9544-e46fb5c25c6d" providerId="AD" clId="Web-{D66EBBB4-633D-4311-A155-20BC6E20C380}" dt="2021-12-09T03:56:15.943" v="8"/>
          <ac:spMkLst>
            <pc:docMk/>
            <pc:sldMk cId="0" sldId="260"/>
            <ac:spMk id="9" creationId="{00000000-0000-0000-0000-000000000000}"/>
          </ac:spMkLst>
        </pc:spChg>
        <pc:spChg chg="del">
          <ac:chgData name="RAKSHITH RACHENAHALLI BETTEGOWDA" userId="S::rbettegowda@deakin.edu.au::aaa9794b-75f8-4ce4-9544-e46fb5c25c6d" providerId="AD" clId="Web-{D66EBBB4-633D-4311-A155-20BC6E20C380}" dt="2021-12-09T03:56:15.943" v="5"/>
          <ac:spMkLst>
            <pc:docMk/>
            <pc:sldMk cId="0" sldId="260"/>
            <ac:spMk id="13" creationId="{00000000-0000-0000-0000-000000000000}"/>
          </ac:spMkLst>
        </pc:spChg>
        <pc:spChg chg="del">
          <ac:chgData name="RAKSHITH RACHENAHALLI BETTEGOWDA" userId="S::rbettegowda@deakin.edu.au::aaa9794b-75f8-4ce4-9544-e46fb5c25c6d" providerId="AD" clId="Web-{D66EBBB4-633D-4311-A155-20BC6E20C380}" dt="2021-12-09T03:56:15.943" v="3"/>
          <ac:spMkLst>
            <pc:docMk/>
            <pc:sldMk cId="0" sldId="260"/>
            <ac:spMk id="15" creationId="{00000000-0000-0000-0000-000000000000}"/>
          </ac:spMkLst>
        </pc:spChg>
        <pc:spChg chg="del">
          <ac:chgData name="RAKSHITH RACHENAHALLI BETTEGOWDA" userId="S::rbettegowda@deakin.edu.au::aaa9794b-75f8-4ce4-9544-e46fb5c25c6d" providerId="AD" clId="Web-{D66EBBB4-633D-4311-A155-20BC6E20C380}" dt="2021-12-09T03:56:15.943" v="2"/>
          <ac:spMkLst>
            <pc:docMk/>
            <pc:sldMk cId="0" sldId="260"/>
            <ac:spMk id="16" creationId="{00000000-0000-0000-0000-000000000000}"/>
          </ac:spMkLst>
        </pc:spChg>
        <pc:spChg chg="del">
          <ac:chgData name="RAKSHITH RACHENAHALLI BETTEGOWDA" userId="S::rbettegowda@deakin.edu.au::aaa9794b-75f8-4ce4-9544-e46fb5c25c6d" providerId="AD" clId="Web-{D66EBBB4-633D-4311-A155-20BC6E20C380}" dt="2021-12-09T03:56:15.943" v="1"/>
          <ac:spMkLst>
            <pc:docMk/>
            <pc:sldMk cId="0" sldId="260"/>
            <ac:spMk id="17" creationId="{00000000-0000-0000-0000-000000000000}"/>
          </ac:spMkLst>
        </pc:spChg>
        <pc:spChg chg="del">
          <ac:chgData name="RAKSHITH RACHENAHALLI BETTEGOWDA" userId="S::rbettegowda@deakin.edu.au::aaa9794b-75f8-4ce4-9544-e46fb5c25c6d" providerId="AD" clId="Web-{D66EBBB4-633D-4311-A155-20BC6E20C380}" dt="2021-12-09T03:56:15.943" v="0"/>
          <ac:spMkLst>
            <pc:docMk/>
            <pc:sldMk cId="0" sldId="260"/>
            <ac:spMk id="18" creationId="{00000000-0000-0000-0000-000000000000}"/>
          </ac:spMkLst>
        </pc:spChg>
        <pc:grpChg chg="del">
          <ac:chgData name="RAKSHITH RACHENAHALLI BETTEGOWDA" userId="S::rbettegowda@deakin.edu.au::aaa9794b-75f8-4ce4-9544-e46fb5c25c6d" providerId="AD" clId="Web-{D66EBBB4-633D-4311-A155-20BC6E20C380}" dt="2021-12-09T03:56:15.958" v="13"/>
          <ac:grpSpMkLst>
            <pc:docMk/>
            <pc:sldMk cId="0" sldId="260"/>
            <ac:grpSpMk id="2" creationId="{00000000-0000-0000-0000-000000000000}"/>
          </ac:grpSpMkLst>
        </pc:grpChg>
        <pc:grpChg chg="del">
          <ac:chgData name="RAKSHITH RACHENAHALLI BETTEGOWDA" userId="S::rbettegowda@deakin.edu.au::aaa9794b-75f8-4ce4-9544-e46fb5c25c6d" providerId="AD" clId="Web-{D66EBBB4-633D-4311-A155-20BC6E20C380}" dt="2021-12-09T03:56:15.943" v="9"/>
          <ac:grpSpMkLst>
            <pc:docMk/>
            <pc:sldMk cId="0" sldId="260"/>
            <ac:grpSpMk id="7" creationId="{00000000-0000-0000-0000-000000000000}"/>
          </ac:grpSpMkLst>
        </pc:grpChg>
        <pc:grpChg chg="del">
          <ac:chgData name="RAKSHITH RACHENAHALLI BETTEGOWDA" userId="S::rbettegowda@deakin.edu.au::aaa9794b-75f8-4ce4-9544-e46fb5c25c6d" providerId="AD" clId="Web-{D66EBBB4-633D-4311-A155-20BC6E20C380}" dt="2021-12-09T03:56:15.943" v="6"/>
          <ac:grpSpMkLst>
            <pc:docMk/>
            <pc:sldMk cId="0" sldId="260"/>
            <ac:grpSpMk id="11" creationId="{00000000-0000-0000-0000-000000000000}"/>
          </ac:grpSpMkLst>
        </pc:grpChg>
        <pc:picChg chg="del">
          <ac:chgData name="RAKSHITH RACHENAHALLI BETTEGOWDA" userId="S::rbettegowda@deakin.edu.au::aaa9794b-75f8-4ce4-9544-e46fb5c25c6d" providerId="AD" clId="Web-{D66EBBB4-633D-4311-A155-20BC6E20C380}" dt="2021-12-09T03:56:15.943" v="11"/>
          <ac:picMkLst>
            <pc:docMk/>
            <pc:sldMk cId="0" sldId="260"/>
            <ac:picMk id="5" creationId="{00000000-0000-0000-0000-000000000000}"/>
          </ac:picMkLst>
        </pc:picChg>
        <pc:picChg chg="del">
          <ac:chgData name="RAKSHITH RACHENAHALLI BETTEGOWDA" userId="S::rbettegowda@deakin.edu.au::aaa9794b-75f8-4ce4-9544-e46fb5c25c6d" providerId="AD" clId="Web-{D66EBBB4-633D-4311-A155-20BC6E20C380}" dt="2021-12-09T03:56:15.943" v="10"/>
          <ac:picMkLst>
            <pc:docMk/>
            <pc:sldMk cId="0" sldId="260"/>
            <ac:picMk id="6" creationId="{00000000-0000-0000-0000-000000000000}"/>
          </ac:picMkLst>
        </pc:picChg>
        <pc:picChg chg="del">
          <ac:chgData name="RAKSHITH RACHENAHALLI BETTEGOWDA" userId="S::rbettegowda@deakin.edu.au::aaa9794b-75f8-4ce4-9544-e46fb5c25c6d" providerId="AD" clId="Web-{D66EBBB4-633D-4311-A155-20BC6E20C380}" dt="2021-12-09T03:56:15.943" v="7"/>
          <ac:picMkLst>
            <pc:docMk/>
            <pc:sldMk cId="0" sldId="260"/>
            <ac:picMk id="10" creationId="{00000000-0000-0000-0000-000000000000}"/>
          </ac:picMkLst>
        </pc:picChg>
        <pc:picChg chg="del">
          <ac:chgData name="RAKSHITH RACHENAHALLI BETTEGOWDA" userId="S::rbettegowda@deakin.edu.au::aaa9794b-75f8-4ce4-9544-e46fb5c25c6d" providerId="AD" clId="Web-{D66EBBB4-633D-4311-A155-20BC6E20C380}" dt="2021-12-09T03:56:15.943" v="4"/>
          <ac:picMkLst>
            <pc:docMk/>
            <pc:sldMk cId="0" sldId="260"/>
            <ac:picMk id="14" creationId="{00000000-0000-0000-0000-000000000000}"/>
          </ac:picMkLst>
        </pc:picChg>
        <pc:picChg chg="add mod">
          <ac:chgData name="RAKSHITH RACHENAHALLI BETTEGOWDA" userId="S::rbettegowda@deakin.edu.au::aaa9794b-75f8-4ce4-9544-e46fb5c25c6d" providerId="AD" clId="Web-{D66EBBB4-633D-4311-A155-20BC6E20C380}" dt="2021-12-09T04:00:55.104" v="24" actId="1076"/>
          <ac:picMkLst>
            <pc:docMk/>
            <pc:sldMk cId="0" sldId="260"/>
            <ac:picMk id="19" creationId="{1BC26EA8-79F9-4443-B360-2ACE7B7A399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3.svg"/><Relationship Id="rId7"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33.sv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4.png"/><Relationship Id="rId5" Type="http://schemas.openxmlformats.org/officeDocument/2006/relationships/image" Target="../media/image45.png"/><Relationship Id="rId10" Type="http://schemas.openxmlformats.org/officeDocument/2006/relationships/image" Target="../media/image53.svg"/><Relationship Id="rId4" Type="http://schemas.openxmlformats.org/officeDocument/2006/relationships/image" Target="../media/image19.png"/><Relationship Id="rId9" Type="http://schemas.openxmlformats.org/officeDocument/2006/relationships/image" Target="../media/image52.png"/><Relationship Id="rId14" Type="http://schemas.openxmlformats.org/officeDocument/2006/relationships/image" Target="../media/image57.sv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3.svg"/><Relationship Id="rId7" Type="http://schemas.openxmlformats.org/officeDocument/2006/relationships/image" Target="../media/image58.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3.svg"/><Relationship Id="rId7"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3.svg"/><Relationship Id="rId7" Type="http://schemas.openxmlformats.org/officeDocument/2006/relationships/image" Target="../media/image64.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5.sv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svg"/><Relationship Id="rId7"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19.png"/><Relationship Id="rId5" Type="http://schemas.openxmlformats.org/officeDocument/2006/relationships/image" Target="../media/image77.svg"/><Relationship Id="rId10" Type="http://schemas.openxmlformats.org/officeDocument/2006/relationships/image" Target="../media/image85.svg"/><Relationship Id="rId4" Type="http://schemas.openxmlformats.org/officeDocument/2006/relationships/image" Target="../media/image76.png"/><Relationship Id="rId9"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sv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19.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2" name="Group 2"/>
          <p:cNvGrpSpPr/>
          <p:nvPr/>
        </p:nvGrpSpPr>
        <p:grpSpPr>
          <a:xfrm>
            <a:off x="-6251765" y="-2210404"/>
            <a:ext cx="17291362" cy="17743987"/>
            <a:chOff x="0" y="0"/>
            <a:chExt cx="23055149" cy="2365865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05895">
              <a:off x="-186599" y="4949739"/>
              <a:ext cx="20180117" cy="1375917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51945">
              <a:off x="7602867" y="2531400"/>
              <a:ext cx="13439260" cy="11753244"/>
            </a:xfrm>
            <a:prstGeom prst="rect">
              <a:avLst/>
            </a:prstGeom>
          </p:spPr>
        </p:pic>
      </p:grpSp>
      <p:pic>
        <p:nvPicPr>
          <p:cNvPr id="5" name="Picture 5"/>
          <p:cNvPicPr>
            <a:picLocks noChangeAspect="1"/>
          </p:cNvPicPr>
          <p:nvPr/>
        </p:nvPicPr>
        <p:blipFill>
          <a:blip r:embed="rId6"/>
          <a:srcRect/>
          <a:stretch>
            <a:fillRect/>
          </a:stretch>
        </p:blipFill>
        <p:spPr>
          <a:xfrm>
            <a:off x="1453753" y="2359518"/>
            <a:ext cx="11683650" cy="2266977"/>
          </a:xfrm>
          <a:prstGeom prst="rect">
            <a:avLst/>
          </a:prstGeom>
        </p:spPr>
      </p:pic>
      <p:pic>
        <p:nvPicPr>
          <p:cNvPr id="6" name="Picture 6"/>
          <p:cNvPicPr>
            <a:picLocks noChangeAspect="1"/>
          </p:cNvPicPr>
          <p:nvPr/>
        </p:nvPicPr>
        <p:blipFill>
          <a:blip r:embed="rId7"/>
          <a:srcRect l="6232"/>
          <a:stretch>
            <a:fillRect/>
          </a:stretch>
        </p:blipFill>
        <p:spPr>
          <a:xfrm>
            <a:off x="10795785" y="4514030"/>
            <a:ext cx="6463515" cy="3878868"/>
          </a:xfrm>
          <a:prstGeom prst="rect">
            <a:avLst/>
          </a:prstGeom>
        </p:spPr>
      </p:pic>
      <p:sp>
        <p:nvSpPr>
          <p:cNvPr id="7" name="TextBox 7"/>
          <p:cNvSpPr txBox="1"/>
          <p:nvPr/>
        </p:nvSpPr>
        <p:spPr>
          <a:xfrm>
            <a:off x="13804672" y="8494793"/>
            <a:ext cx="3454628" cy="844471"/>
          </a:xfrm>
          <a:prstGeom prst="rect">
            <a:avLst/>
          </a:prstGeom>
        </p:spPr>
        <p:txBody>
          <a:bodyPr lIns="0" tIns="0" rIns="0" bIns="0" rtlCol="0" anchor="t">
            <a:spAutoFit/>
          </a:bodyPr>
          <a:lstStyle/>
          <a:p>
            <a:pPr algn="r">
              <a:lnSpc>
                <a:spcPts val="3379"/>
              </a:lnSpc>
            </a:pPr>
            <a:r>
              <a:rPr lang="en-US" sz="2599">
                <a:solidFill>
                  <a:srgbClr val="FFFFFF"/>
                </a:solidFill>
                <a:latin typeface="Montserrat Classic Bold"/>
              </a:rPr>
              <a:t>By, </a:t>
            </a:r>
          </a:p>
          <a:p>
            <a:pPr algn="r">
              <a:lnSpc>
                <a:spcPts val="3379"/>
              </a:lnSpc>
            </a:pPr>
            <a:r>
              <a:rPr lang="en-US" sz="2599">
                <a:solidFill>
                  <a:srgbClr val="FFFFFF"/>
                </a:solidFill>
                <a:latin typeface="Montserrat Classic"/>
              </a:rPr>
              <a:t>D2i Geelong Squad</a:t>
            </a:r>
          </a:p>
        </p:txBody>
      </p:sp>
      <p:sp>
        <p:nvSpPr>
          <p:cNvPr id="8" name="TextBox 8"/>
          <p:cNvSpPr txBox="1"/>
          <p:nvPr/>
        </p:nvSpPr>
        <p:spPr>
          <a:xfrm>
            <a:off x="1713315" y="1347922"/>
            <a:ext cx="11165549" cy="704552"/>
          </a:xfrm>
          <a:prstGeom prst="rect">
            <a:avLst/>
          </a:prstGeom>
        </p:spPr>
        <p:txBody>
          <a:bodyPr lIns="0" tIns="0" rIns="0" bIns="0" rtlCol="0" anchor="t">
            <a:spAutoFit/>
          </a:bodyPr>
          <a:lstStyle/>
          <a:p>
            <a:pPr>
              <a:lnSpc>
                <a:spcPts val="6159"/>
              </a:lnSpc>
            </a:pPr>
            <a:r>
              <a:rPr lang="en-US" sz="4350">
                <a:solidFill>
                  <a:srgbClr val="FFFFFF"/>
                </a:solidFill>
                <a:latin typeface="Montserrat Classic"/>
              </a:rPr>
              <a:t>CL - T3/2021</a:t>
            </a:r>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324918" y="6599235"/>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grpSp>
        <p:nvGrpSpPr>
          <p:cNvPr id="4" name="Group 4"/>
          <p:cNvGrpSpPr/>
          <p:nvPr/>
        </p:nvGrpSpPr>
        <p:grpSpPr>
          <a:xfrm>
            <a:off x="12691850" y="1513566"/>
            <a:ext cx="4746388" cy="4612083"/>
            <a:chOff x="0" y="0"/>
            <a:chExt cx="1213201" cy="1178872"/>
          </a:xfrm>
        </p:grpSpPr>
        <p:sp>
          <p:nvSpPr>
            <p:cNvPr id="5" name="Freeform 5"/>
            <p:cNvSpPr/>
            <p:nvPr/>
          </p:nvSpPr>
          <p:spPr>
            <a:xfrm>
              <a:off x="0" y="0"/>
              <a:ext cx="1213201" cy="1178872"/>
            </a:xfrm>
            <a:custGeom>
              <a:avLst/>
              <a:gdLst/>
              <a:ahLst/>
              <a:cxnLst/>
              <a:rect l="l" t="t" r="r" b="b"/>
              <a:pathLst>
                <a:path w="1213201" h="1178872">
                  <a:moveTo>
                    <a:pt x="1088741" y="1178872"/>
                  </a:moveTo>
                  <a:lnTo>
                    <a:pt x="124460" y="1178872"/>
                  </a:lnTo>
                  <a:cubicBezTo>
                    <a:pt x="55880" y="1178872"/>
                    <a:pt x="0" y="1122992"/>
                    <a:pt x="0" y="1054412"/>
                  </a:cubicBezTo>
                  <a:lnTo>
                    <a:pt x="0" y="124460"/>
                  </a:lnTo>
                  <a:cubicBezTo>
                    <a:pt x="0" y="55880"/>
                    <a:pt x="55880" y="0"/>
                    <a:pt x="124460" y="0"/>
                  </a:cubicBezTo>
                  <a:lnTo>
                    <a:pt x="1088741" y="0"/>
                  </a:lnTo>
                  <a:cubicBezTo>
                    <a:pt x="1157321" y="0"/>
                    <a:pt x="1213201" y="55880"/>
                    <a:pt x="1213201" y="124460"/>
                  </a:cubicBezTo>
                  <a:lnTo>
                    <a:pt x="1213201" y="1054412"/>
                  </a:lnTo>
                  <a:cubicBezTo>
                    <a:pt x="1213201" y="1122992"/>
                    <a:pt x="1157321" y="1178872"/>
                    <a:pt x="1088741" y="1178872"/>
                  </a:cubicBezTo>
                  <a:close/>
                </a:path>
              </a:pathLst>
            </a:custGeom>
            <a:solidFill>
              <a:srgbClr val="13538A"/>
            </a:solidFill>
          </p:spPr>
        </p:sp>
      </p:grpSp>
      <p:grpSp>
        <p:nvGrpSpPr>
          <p:cNvPr id="6" name="Group 6"/>
          <p:cNvGrpSpPr/>
          <p:nvPr/>
        </p:nvGrpSpPr>
        <p:grpSpPr>
          <a:xfrm>
            <a:off x="676680" y="1513566"/>
            <a:ext cx="3821113" cy="2803427"/>
            <a:chOff x="0" y="0"/>
            <a:chExt cx="1675711" cy="1229415"/>
          </a:xfrm>
        </p:grpSpPr>
        <p:sp>
          <p:nvSpPr>
            <p:cNvPr id="7" name="Freeform 7"/>
            <p:cNvSpPr/>
            <p:nvPr/>
          </p:nvSpPr>
          <p:spPr>
            <a:xfrm>
              <a:off x="0" y="0"/>
              <a:ext cx="1675711" cy="1229415"/>
            </a:xfrm>
            <a:custGeom>
              <a:avLst/>
              <a:gdLst/>
              <a:ahLst/>
              <a:cxnLst/>
              <a:rect l="l" t="t" r="r" b="b"/>
              <a:pathLst>
                <a:path w="1675711" h="1229415">
                  <a:moveTo>
                    <a:pt x="1551251" y="1229415"/>
                  </a:moveTo>
                  <a:lnTo>
                    <a:pt x="124460" y="1229415"/>
                  </a:lnTo>
                  <a:cubicBezTo>
                    <a:pt x="55880" y="1229415"/>
                    <a:pt x="0" y="1173535"/>
                    <a:pt x="0" y="1104955"/>
                  </a:cubicBezTo>
                  <a:lnTo>
                    <a:pt x="0" y="124460"/>
                  </a:lnTo>
                  <a:cubicBezTo>
                    <a:pt x="0" y="55880"/>
                    <a:pt x="55880" y="0"/>
                    <a:pt x="124460" y="0"/>
                  </a:cubicBezTo>
                  <a:lnTo>
                    <a:pt x="1551251" y="0"/>
                  </a:lnTo>
                  <a:cubicBezTo>
                    <a:pt x="1619831" y="0"/>
                    <a:pt x="1675711" y="55880"/>
                    <a:pt x="1675711" y="124460"/>
                  </a:cubicBezTo>
                  <a:lnTo>
                    <a:pt x="1675711" y="1104955"/>
                  </a:lnTo>
                  <a:cubicBezTo>
                    <a:pt x="1675711" y="1173535"/>
                    <a:pt x="1619831" y="1229415"/>
                    <a:pt x="1551251" y="1229415"/>
                  </a:cubicBezTo>
                  <a:close/>
                </a:path>
              </a:pathLst>
            </a:custGeom>
            <a:solidFill>
              <a:srgbClr val="13538A"/>
            </a:solidFill>
          </p:spPr>
        </p:sp>
      </p:grpSp>
      <p:grpSp>
        <p:nvGrpSpPr>
          <p:cNvPr id="8" name="Group 8"/>
          <p:cNvGrpSpPr/>
          <p:nvPr/>
        </p:nvGrpSpPr>
        <p:grpSpPr>
          <a:xfrm>
            <a:off x="4650061" y="1488745"/>
            <a:ext cx="3821113" cy="2828248"/>
            <a:chOff x="0" y="0"/>
            <a:chExt cx="1675711" cy="1240300"/>
          </a:xfrm>
        </p:grpSpPr>
        <p:sp>
          <p:nvSpPr>
            <p:cNvPr id="9" name="Freeform 9"/>
            <p:cNvSpPr/>
            <p:nvPr/>
          </p:nvSpPr>
          <p:spPr>
            <a:xfrm>
              <a:off x="0" y="0"/>
              <a:ext cx="1675711" cy="1240300"/>
            </a:xfrm>
            <a:custGeom>
              <a:avLst/>
              <a:gdLst/>
              <a:ahLst/>
              <a:cxnLst/>
              <a:rect l="l" t="t" r="r" b="b"/>
              <a:pathLst>
                <a:path w="1675711" h="1240300">
                  <a:moveTo>
                    <a:pt x="1551251" y="1240300"/>
                  </a:moveTo>
                  <a:lnTo>
                    <a:pt x="124460" y="1240300"/>
                  </a:lnTo>
                  <a:cubicBezTo>
                    <a:pt x="55880" y="1240300"/>
                    <a:pt x="0" y="1184420"/>
                    <a:pt x="0" y="1115840"/>
                  </a:cubicBezTo>
                  <a:lnTo>
                    <a:pt x="0" y="124460"/>
                  </a:lnTo>
                  <a:cubicBezTo>
                    <a:pt x="0" y="55880"/>
                    <a:pt x="55880" y="0"/>
                    <a:pt x="124460" y="0"/>
                  </a:cubicBezTo>
                  <a:lnTo>
                    <a:pt x="1551251" y="0"/>
                  </a:lnTo>
                  <a:cubicBezTo>
                    <a:pt x="1619831" y="0"/>
                    <a:pt x="1675711" y="55880"/>
                    <a:pt x="1675711" y="124460"/>
                  </a:cubicBezTo>
                  <a:lnTo>
                    <a:pt x="1675711" y="1115840"/>
                  </a:lnTo>
                  <a:cubicBezTo>
                    <a:pt x="1675711" y="1184420"/>
                    <a:pt x="1619831" y="1240300"/>
                    <a:pt x="1551251" y="1240300"/>
                  </a:cubicBezTo>
                  <a:close/>
                </a:path>
              </a:pathLst>
            </a:custGeom>
            <a:solidFill>
              <a:srgbClr val="13538A"/>
            </a:solidFill>
          </p:spPr>
        </p:sp>
      </p:grpSp>
      <p:grpSp>
        <p:nvGrpSpPr>
          <p:cNvPr id="10" name="Group 10"/>
          <p:cNvGrpSpPr/>
          <p:nvPr/>
        </p:nvGrpSpPr>
        <p:grpSpPr>
          <a:xfrm>
            <a:off x="8622257" y="1513566"/>
            <a:ext cx="3821113" cy="2803427"/>
            <a:chOff x="0" y="0"/>
            <a:chExt cx="1675711" cy="1229415"/>
          </a:xfrm>
        </p:grpSpPr>
        <p:sp>
          <p:nvSpPr>
            <p:cNvPr id="11" name="Freeform 11"/>
            <p:cNvSpPr/>
            <p:nvPr/>
          </p:nvSpPr>
          <p:spPr>
            <a:xfrm>
              <a:off x="0" y="0"/>
              <a:ext cx="1675711" cy="1229415"/>
            </a:xfrm>
            <a:custGeom>
              <a:avLst/>
              <a:gdLst/>
              <a:ahLst/>
              <a:cxnLst/>
              <a:rect l="l" t="t" r="r" b="b"/>
              <a:pathLst>
                <a:path w="1675711" h="1229415">
                  <a:moveTo>
                    <a:pt x="1551251" y="1229415"/>
                  </a:moveTo>
                  <a:lnTo>
                    <a:pt x="124460" y="1229415"/>
                  </a:lnTo>
                  <a:cubicBezTo>
                    <a:pt x="55880" y="1229415"/>
                    <a:pt x="0" y="1173535"/>
                    <a:pt x="0" y="1104955"/>
                  </a:cubicBezTo>
                  <a:lnTo>
                    <a:pt x="0" y="124460"/>
                  </a:lnTo>
                  <a:cubicBezTo>
                    <a:pt x="0" y="55880"/>
                    <a:pt x="55880" y="0"/>
                    <a:pt x="124460" y="0"/>
                  </a:cubicBezTo>
                  <a:lnTo>
                    <a:pt x="1551251" y="0"/>
                  </a:lnTo>
                  <a:cubicBezTo>
                    <a:pt x="1619831" y="0"/>
                    <a:pt x="1675711" y="55880"/>
                    <a:pt x="1675711" y="124460"/>
                  </a:cubicBezTo>
                  <a:lnTo>
                    <a:pt x="1675711" y="1104955"/>
                  </a:lnTo>
                  <a:cubicBezTo>
                    <a:pt x="1675711" y="1173535"/>
                    <a:pt x="1619831" y="1229415"/>
                    <a:pt x="1551251" y="1229415"/>
                  </a:cubicBezTo>
                  <a:close/>
                </a:path>
              </a:pathLst>
            </a:custGeom>
            <a:solidFill>
              <a:srgbClr val="13538A"/>
            </a:solidFill>
          </p:spPr>
        </p:sp>
      </p:grpSp>
      <p:sp>
        <p:nvSpPr>
          <p:cNvPr id="12" name="AutoShape 12"/>
          <p:cNvSpPr/>
          <p:nvPr/>
        </p:nvSpPr>
        <p:spPr>
          <a:xfrm rot="-13864">
            <a:off x="2703000" y="1289570"/>
            <a:ext cx="12362094" cy="0"/>
          </a:xfrm>
          <a:prstGeom prst="line">
            <a:avLst/>
          </a:prstGeom>
          <a:ln w="47625" cap="flat">
            <a:solidFill>
              <a:srgbClr val="13538A"/>
            </a:solidFill>
            <a:prstDash val="solid"/>
            <a:headEnd type="none" w="sm" len="sm"/>
            <a:tailEnd type="triangle" w="lg" len="med"/>
          </a:ln>
        </p:spPr>
      </p:sp>
      <p:grpSp>
        <p:nvGrpSpPr>
          <p:cNvPr id="13" name="Group 13"/>
          <p:cNvGrpSpPr/>
          <p:nvPr/>
        </p:nvGrpSpPr>
        <p:grpSpPr>
          <a:xfrm>
            <a:off x="12691850" y="6467988"/>
            <a:ext cx="4746388" cy="2583673"/>
            <a:chOff x="0" y="0"/>
            <a:chExt cx="1213201" cy="660400"/>
          </a:xfrm>
        </p:grpSpPr>
        <p:sp>
          <p:nvSpPr>
            <p:cNvPr id="14" name="Freeform 14"/>
            <p:cNvSpPr/>
            <p:nvPr/>
          </p:nvSpPr>
          <p:spPr>
            <a:xfrm>
              <a:off x="0" y="0"/>
              <a:ext cx="1213201" cy="660400"/>
            </a:xfrm>
            <a:custGeom>
              <a:avLst/>
              <a:gdLst/>
              <a:ahLst/>
              <a:cxnLst/>
              <a:rect l="l" t="t" r="r" b="b"/>
              <a:pathLst>
                <a:path w="1213201" h="660400">
                  <a:moveTo>
                    <a:pt x="1088741" y="660400"/>
                  </a:moveTo>
                  <a:lnTo>
                    <a:pt x="124460" y="660400"/>
                  </a:lnTo>
                  <a:cubicBezTo>
                    <a:pt x="55880" y="660400"/>
                    <a:pt x="0" y="604520"/>
                    <a:pt x="0" y="535940"/>
                  </a:cubicBezTo>
                  <a:lnTo>
                    <a:pt x="0" y="124460"/>
                  </a:lnTo>
                  <a:cubicBezTo>
                    <a:pt x="0" y="55880"/>
                    <a:pt x="55880" y="0"/>
                    <a:pt x="124460" y="0"/>
                  </a:cubicBezTo>
                  <a:lnTo>
                    <a:pt x="1088741" y="0"/>
                  </a:lnTo>
                  <a:cubicBezTo>
                    <a:pt x="1157321" y="0"/>
                    <a:pt x="1213201" y="55880"/>
                    <a:pt x="1213201" y="124460"/>
                  </a:cubicBezTo>
                  <a:lnTo>
                    <a:pt x="1213201" y="535940"/>
                  </a:lnTo>
                  <a:cubicBezTo>
                    <a:pt x="1213201" y="604520"/>
                    <a:pt x="1157321" y="660400"/>
                    <a:pt x="1088741" y="660400"/>
                  </a:cubicBezTo>
                  <a:close/>
                </a:path>
              </a:pathLst>
            </a:custGeom>
            <a:solidFill>
              <a:srgbClr val="13538A"/>
            </a:solidFill>
          </p:spPr>
        </p:sp>
      </p:grpSp>
      <p:pic>
        <p:nvPicPr>
          <p:cNvPr id="15" name="Picture 15"/>
          <p:cNvPicPr>
            <a:picLocks noChangeAspect="1"/>
          </p:cNvPicPr>
          <p:nvPr/>
        </p:nvPicPr>
        <p:blipFill>
          <a:blip r:embed="rId5"/>
          <a:srcRect/>
          <a:stretch>
            <a:fillRect/>
          </a:stretch>
        </p:blipFill>
        <p:spPr>
          <a:xfrm>
            <a:off x="676680" y="4669741"/>
            <a:ext cx="11561723" cy="4588559"/>
          </a:xfrm>
          <a:prstGeom prst="rect">
            <a:avLst/>
          </a:prstGeom>
        </p:spPr>
      </p:pic>
      <p:sp>
        <p:nvSpPr>
          <p:cNvPr id="16" name="TextBox 16"/>
          <p:cNvSpPr txBox="1"/>
          <p:nvPr/>
        </p:nvSpPr>
        <p:spPr>
          <a:xfrm>
            <a:off x="13065291" y="1708893"/>
            <a:ext cx="4065738" cy="4473906"/>
          </a:xfrm>
          <a:prstGeom prst="rect">
            <a:avLst/>
          </a:prstGeom>
        </p:spPr>
        <p:txBody>
          <a:bodyPr lIns="0" tIns="0" rIns="0" bIns="0" rtlCol="0" anchor="t">
            <a:spAutoFit/>
          </a:bodyPr>
          <a:lstStyle/>
          <a:p>
            <a:pPr>
              <a:lnSpc>
                <a:spcPts val="3189"/>
              </a:lnSpc>
            </a:pPr>
            <a:r>
              <a:rPr lang="en-US" sz="2199" spc="307">
                <a:solidFill>
                  <a:srgbClr val="FFFFFF"/>
                </a:solidFill>
                <a:latin typeface="Montserrat Classic Bold"/>
              </a:rPr>
              <a:t>Neural Networks​</a:t>
            </a:r>
          </a:p>
          <a:p>
            <a:pPr>
              <a:lnSpc>
                <a:spcPts val="2900"/>
              </a:lnSpc>
            </a:pPr>
            <a:r>
              <a:rPr lang="en-US" sz="2000" spc="280">
                <a:solidFill>
                  <a:srgbClr val="FFFFFF"/>
                </a:solidFill>
                <a:latin typeface="Montserrat Classic"/>
              </a:rPr>
              <a:t>- Long and Short-Term Memory​</a:t>
            </a:r>
          </a:p>
          <a:p>
            <a:pPr>
              <a:lnSpc>
                <a:spcPts val="2900"/>
              </a:lnSpc>
            </a:pPr>
            <a:r>
              <a:rPr lang="en-US" sz="2000" spc="280">
                <a:solidFill>
                  <a:srgbClr val="FFFFFF"/>
                </a:solidFill>
                <a:latin typeface="Montserrat Classic"/>
              </a:rPr>
              <a:t>- Gated Recurrent Unit ​</a:t>
            </a:r>
          </a:p>
          <a:p>
            <a:pPr>
              <a:lnSpc>
                <a:spcPts val="2900"/>
              </a:lnSpc>
            </a:pPr>
            <a:r>
              <a:rPr lang="en-US" sz="2000" spc="280">
                <a:solidFill>
                  <a:srgbClr val="FFFFFF"/>
                </a:solidFill>
                <a:latin typeface="Montserrat Classic"/>
              </a:rPr>
              <a:t>- Simple RNN​</a:t>
            </a:r>
          </a:p>
          <a:p>
            <a:pPr>
              <a:lnSpc>
                <a:spcPts val="2900"/>
              </a:lnSpc>
            </a:pPr>
            <a:endParaRPr lang="en-US" sz="2000" spc="280">
              <a:solidFill>
                <a:srgbClr val="FFFFFF"/>
              </a:solidFill>
              <a:latin typeface="Montserrat Classic"/>
            </a:endParaRPr>
          </a:p>
          <a:p>
            <a:pPr>
              <a:lnSpc>
                <a:spcPts val="3189"/>
              </a:lnSpc>
            </a:pPr>
            <a:r>
              <a:rPr lang="en-US" sz="2199" spc="307">
                <a:solidFill>
                  <a:srgbClr val="FFFFFF"/>
                </a:solidFill>
                <a:latin typeface="Montserrat Classic Bold"/>
              </a:rPr>
              <a:t>Boosting Algorithms​</a:t>
            </a:r>
          </a:p>
          <a:p>
            <a:pPr>
              <a:lnSpc>
                <a:spcPts val="2900"/>
              </a:lnSpc>
            </a:pPr>
            <a:r>
              <a:rPr lang="en-US" sz="2000" spc="280">
                <a:solidFill>
                  <a:srgbClr val="FFFFFF"/>
                </a:solidFill>
                <a:latin typeface="Montserrat Classic"/>
              </a:rPr>
              <a:t>- Random Forest​</a:t>
            </a:r>
          </a:p>
          <a:p>
            <a:pPr>
              <a:lnSpc>
                <a:spcPts val="2900"/>
              </a:lnSpc>
            </a:pPr>
            <a:r>
              <a:rPr lang="en-US" sz="2000" spc="280">
                <a:solidFill>
                  <a:srgbClr val="FFFFFF"/>
                </a:solidFill>
                <a:latin typeface="Montserrat Classic"/>
              </a:rPr>
              <a:t>- AdaBoost​</a:t>
            </a:r>
          </a:p>
          <a:p>
            <a:pPr>
              <a:lnSpc>
                <a:spcPts val="2900"/>
              </a:lnSpc>
            </a:pPr>
            <a:r>
              <a:rPr lang="en-US" sz="2000" spc="280">
                <a:solidFill>
                  <a:srgbClr val="FFFFFF"/>
                </a:solidFill>
                <a:latin typeface="Montserrat Classic"/>
              </a:rPr>
              <a:t>- Gradient Boosting​</a:t>
            </a:r>
          </a:p>
          <a:p>
            <a:pPr>
              <a:lnSpc>
                <a:spcPts val="2900"/>
              </a:lnSpc>
            </a:pPr>
            <a:r>
              <a:rPr lang="en-US" sz="2000" spc="280">
                <a:solidFill>
                  <a:srgbClr val="FFFFFF"/>
                </a:solidFill>
                <a:latin typeface="Montserrat Classic"/>
              </a:rPr>
              <a:t>- XGBoost​</a:t>
            </a:r>
          </a:p>
          <a:p>
            <a:pPr>
              <a:lnSpc>
                <a:spcPts val="2900"/>
              </a:lnSpc>
            </a:pPr>
            <a:endParaRPr lang="en-US" sz="2000" spc="280">
              <a:solidFill>
                <a:srgbClr val="FFFFFF"/>
              </a:solidFill>
              <a:latin typeface="Montserrat Classic"/>
            </a:endParaRPr>
          </a:p>
        </p:txBody>
      </p:sp>
      <p:sp>
        <p:nvSpPr>
          <p:cNvPr id="17" name="AutoShape 17"/>
          <p:cNvSpPr/>
          <p:nvPr/>
        </p:nvSpPr>
        <p:spPr>
          <a:xfrm rot="5400000">
            <a:off x="14656639" y="6301352"/>
            <a:ext cx="807285" cy="0"/>
          </a:xfrm>
          <a:prstGeom prst="line">
            <a:avLst/>
          </a:prstGeom>
          <a:ln w="47625" cap="rnd">
            <a:solidFill>
              <a:srgbClr val="FFFFFF"/>
            </a:solidFill>
            <a:prstDash val="solid"/>
            <a:headEnd type="none" w="sm" len="sm"/>
            <a:tailEnd type="triangle" w="lg" len="med"/>
          </a:ln>
        </p:spPr>
      </p:sp>
      <p:sp>
        <p:nvSpPr>
          <p:cNvPr id="18" name="TextBox 18"/>
          <p:cNvSpPr txBox="1"/>
          <p:nvPr/>
        </p:nvSpPr>
        <p:spPr>
          <a:xfrm>
            <a:off x="908308" y="1856233"/>
            <a:ext cx="3589485" cy="2407543"/>
          </a:xfrm>
          <a:prstGeom prst="rect">
            <a:avLst/>
          </a:prstGeom>
        </p:spPr>
        <p:txBody>
          <a:bodyPr lIns="0" tIns="0" rIns="0" bIns="0" rtlCol="0" anchor="t">
            <a:spAutoFit/>
          </a:bodyPr>
          <a:lstStyle/>
          <a:p>
            <a:pPr>
              <a:lnSpc>
                <a:spcPts val="3189"/>
              </a:lnSpc>
            </a:pPr>
            <a:r>
              <a:rPr lang="en-US" sz="2199" spc="307">
                <a:solidFill>
                  <a:srgbClr val="FFFFFF"/>
                </a:solidFill>
                <a:latin typeface="Montserrat Classic"/>
              </a:rPr>
              <a:t>- NASA VIIRS Fire and Weather Data </a:t>
            </a:r>
          </a:p>
          <a:p>
            <a:pPr>
              <a:lnSpc>
                <a:spcPts val="3189"/>
              </a:lnSpc>
            </a:pPr>
            <a:r>
              <a:rPr lang="en-US" sz="2199" spc="307">
                <a:solidFill>
                  <a:srgbClr val="FFFFFF"/>
                </a:solidFill>
                <a:latin typeface="Montserrat Classic"/>
              </a:rPr>
              <a:t>- Extraction​ Data Cleaning and Wrangling</a:t>
            </a:r>
          </a:p>
          <a:p>
            <a:pPr algn="ctr">
              <a:lnSpc>
                <a:spcPts val="3189"/>
              </a:lnSpc>
            </a:pPr>
            <a:endParaRPr lang="en-US" sz="2199" spc="307">
              <a:solidFill>
                <a:srgbClr val="FFFFFF"/>
              </a:solidFill>
              <a:latin typeface="Montserrat Classic"/>
            </a:endParaRPr>
          </a:p>
        </p:txBody>
      </p:sp>
      <p:sp>
        <p:nvSpPr>
          <p:cNvPr id="19" name="TextBox 19"/>
          <p:cNvSpPr txBox="1"/>
          <p:nvPr/>
        </p:nvSpPr>
        <p:spPr>
          <a:xfrm>
            <a:off x="4881689" y="1856233"/>
            <a:ext cx="3589485" cy="2407543"/>
          </a:xfrm>
          <a:prstGeom prst="rect">
            <a:avLst/>
          </a:prstGeom>
        </p:spPr>
        <p:txBody>
          <a:bodyPr lIns="0" tIns="0" rIns="0" bIns="0" rtlCol="0" anchor="t">
            <a:spAutoFit/>
          </a:bodyPr>
          <a:lstStyle/>
          <a:p>
            <a:pPr>
              <a:lnSpc>
                <a:spcPts val="3189"/>
              </a:lnSpc>
            </a:pPr>
            <a:r>
              <a:rPr lang="en-US" sz="2199" spc="307">
                <a:solidFill>
                  <a:srgbClr val="FFFFFF"/>
                </a:solidFill>
                <a:latin typeface="Montserrat Classic"/>
              </a:rPr>
              <a:t>- Reverse Geo-Coding​</a:t>
            </a:r>
          </a:p>
          <a:p>
            <a:pPr>
              <a:lnSpc>
                <a:spcPts val="3189"/>
              </a:lnSpc>
            </a:pPr>
            <a:r>
              <a:rPr lang="en-US" sz="2199" spc="307">
                <a:solidFill>
                  <a:srgbClr val="FFFFFF"/>
                </a:solidFill>
                <a:latin typeface="Montserrat Classic"/>
              </a:rPr>
              <a:t>- Grouping at Date-Suburb Level​</a:t>
            </a:r>
          </a:p>
          <a:p>
            <a:pPr>
              <a:lnSpc>
                <a:spcPts val="3189"/>
              </a:lnSpc>
            </a:pPr>
            <a:r>
              <a:rPr lang="en-US" sz="2199" spc="307">
                <a:solidFill>
                  <a:srgbClr val="FFFFFF"/>
                </a:solidFill>
                <a:latin typeface="Montserrat Classic"/>
              </a:rPr>
              <a:t>- Data Merge</a:t>
            </a:r>
          </a:p>
          <a:p>
            <a:pPr>
              <a:lnSpc>
                <a:spcPts val="3189"/>
              </a:lnSpc>
            </a:pPr>
            <a:endParaRPr lang="en-US" sz="2199" spc="307">
              <a:solidFill>
                <a:srgbClr val="FFFFFF"/>
              </a:solidFill>
              <a:latin typeface="Montserrat Classic"/>
            </a:endParaRPr>
          </a:p>
        </p:txBody>
      </p:sp>
      <p:sp>
        <p:nvSpPr>
          <p:cNvPr id="20" name="TextBox 20"/>
          <p:cNvSpPr txBox="1"/>
          <p:nvPr/>
        </p:nvSpPr>
        <p:spPr>
          <a:xfrm>
            <a:off x="8853885" y="1759668"/>
            <a:ext cx="3589485" cy="2562572"/>
          </a:xfrm>
          <a:prstGeom prst="rect">
            <a:avLst/>
          </a:prstGeom>
        </p:spPr>
        <p:txBody>
          <a:bodyPr lIns="0" tIns="0" rIns="0" bIns="0" rtlCol="0" anchor="t">
            <a:spAutoFit/>
          </a:bodyPr>
          <a:lstStyle/>
          <a:p>
            <a:pPr>
              <a:lnSpc>
                <a:spcPts val="2899"/>
              </a:lnSpc>
            </a:pPr>
            <a:r>
              <a:rPr lang="en-US" sz="1999" spc="279">
                <a:solidFill>
                  <a:srgbClr val="FFFFFF"/>
                </a:solidFill>
                <a:latin typeface="Montserrat Classic"/>
              </a:rPr>
              <a:t>- Class Definition​</a:t>
            </a:r>
          </a:p>
          <a:p>
            <a:pPr>
              <a:lnSpc>
                <a:spcPts val="2899"/>
              </a:lnSpc>
            </a:pPr>
            <a:r>
              <a:rPr lang="en-US" sz="1999" spc="279">
                <a:solidFill>
                  <a:srgbClr val="FFFFFF"/>
                </a:solidFill>
                <a:latin typeface="Montserrat Classic"/>
              </a:rPr>
              <a:t>- Class Balancing​</a:t>
            </a:r>
          </a:p>
          <a:p>
            <a:pPr>
              <a:lnSpc>
                <a:spcPts val="2899"/>
              </a:lnSpc>
            </a:pPr>
            <a:r>
              <a:rPr lang="en-US" sz="1999" spc="279">
                <a:solidFill>
                  <a:srgbClr val="FFFFFF"/>
                </a:solidFill>
                <a:latin typeface="Montserrat Classic"/>
              </a:rPr>
              <a:t>- Series to Supervised​</a:t>
            </a:r>
          </a:p>
          <a:p>
            <a:pPr>
              <a:lnSpc>
                <a:spcPts val="2899"/>
              </a:lnSpc>
            </a:pPr>
            <a:r>
              <a:rPr lang="en-US" sz="1999" spc="279">
                <a:solidFill>
                  <a:srgbClr val="FFFFFF"/>
                </a:solidFill>
                <a:latin typeface="Montserrat Classic"/>
              </a:rPr>
              <a:t>- Walkthrough​</a:t>
            </a:r>
          </a:p>
          <a:p>
            <a:pPr>
              <a:lnSpc>
                <a:spcPts val="2899"/>
              </a:lnSpc>
            </a:pPr>
            <a:r>
              <a:rPr lang="en-US" sz="1999" spc="279">
                <a:solidFill>
                  <a:srgbClr val="FFFFFF"/>
                </a:solidFill>
                <a:latin typeface="Montserrat Classic"/>
              </a:rPr>
              <a:t>- Input Weight</a:t>
            </a:r>
          </a:p>
          <a:p>
            <a:pPr>
              <a:lnSpc>
                <a:spcPts val="2899"/>
              </a:lnSpc>
            </a:pPr>
            <a:r>
              <a:rPr lang="en-US" sz="1999" spc="279">
                <a:solidFill>
                  <a:srgbClr val="FFFFFF"/>
                </a:solidFill>
                <a:latin typeface="Montserrat Classic"/>
              </a:rPr>
              <a:t>  Handling</a:t>
            </a:r>
          </a:p>
          <a:p>
            <a:pPr algn="ctr">
              <a:lnSpc>
                <a:spcPts val="2899"/>
              </a:lnSpc>
            </a:pPr>
            <a:endParaRPr lang="en-US" sz="1999" spc="279">
              <a:solidFill>
                <a:srgbClr val="FFFFFF"/>
              </a:solidFill>
              <a:latin typeface="Montserrat Classic"/>
            </a:endParaRPr>
          </a:p>
        </p:txBody>
      </p:sp>
      <p:sp>
        <p:nvSpPr>
          <p:cNvPr id="21" name="TextBox 21"/>
          <p:cNvSpPr txBox="1"/>
          <p:nvPr/>
        </p:nvSpPr>
        <p:spPr>
          <a:xfrm>
            <a:off x="1121133" y="639025"/>
            <a:ext cx="3163834" cy="502821"/>
          </a:xfrm>
          <a:prstGeom prst="rect">
            <a:avLst/>
          </a:prstGeom>
        </p:spPr>
        <p:txBody>
          <a:bodyPr lIns="0" tIns="0" rIns="0" bIns="0" rtlCol="0" anchor="t">
            <a:spAutoFit/>
          </a:bodyPr>
          <a:lstStyle/>
          <a:p>
            <a:pPr>
              <a:lnSpc>
                <a:spcPts val="4199"/>
              </a:lnSpc>
            </a:pPr>
            <a:r>
              <a:rPr lang="en-US" sz="2799">
                <a:solidFill>
                  <a:srgbClr val="FFFFFF"/>
                </a:solidFill>
                <a:latin typeface="Montserrat Classic Bold"/>
              </a:rPr>
              <a:t>Processing Steps​</a:t>
            </a:r>
          </a:p>
        </p:txBody>
      </p:sp>
      <p:sp>
        <p:nvSpPr>
          <p:cNvPr id="22" name="TextBox 22"/>
          <p:cNvSpPr txBox="1"/>
          <p:nvPr/>
        </p:nvSpPr>
        <p:spPr>
          <a:xfrm>
            <a:off x="9028352" y="639025"/>
            <a:ext cx="3008924" cy="502821"/>
          </a:xfrm>
          <a:prstGeom prst="rect">
            <a:avLst/>
          </a:prstGeom>
        </p:spPr>
        <p:txBody>
          <a:bodyPr lIns="0" tIns="0" rIns="0" bIns="0" rtlCol="0" anchor="t">
            <a:spAutoFit/>
          </a:bodyPr>
          <a:lstStyle/>
          <a:p>
            <a:pPr algn="ctr">
              <a:lnSpc>
                <a:spcPts val="4199"/>
              </a:lnSpc>
            </a:pPr>
            <a:r>
              <a:rPr lang="en-US" sz="2799">
                <a:solidFill>
                  <a:srgbClr val="FFFFFF"/>
                </a:solidFill>
                <a:latin typeface="Montserrat Classic Bold"/>
              </a:rPr>
              <a:t>Prediction Steps​</a:t>
            </a:r>
          </a:p>
        </p:txBody>
      </p:sp>
      <p:sp>
        <p:nvSpPr>
          <p:cNvPr id="23" name="TextBox 23"/>
          <p:cNvSpPr txBox="1"/>
          <p:nvPr/>
        </p:nvSpPr>
        <p:spPr>
          <a:xfrm>
            <a:off x="5254884" y="639025"/>
            <a:ext cx="2843096" cy="502821"/>
          </a:xfrm>
          <a:prstGeom prst="rect">
            <a:avLst/>
          </a:prstGeom>
        </p:spPr>
        <p:txBody>
          <a:bodyPr lIns="0" tIns="0" rIns="0" bIns="0" rtlCol="0" anchor="t">
            <a:spAutoFit/>
          </a:bodyPr>
          <a:lstStyle/>
          <a:p>
            <a:pPr>
              <a:lnSpc>
                <a:spcPts val="4199"/>
              </a:lnSpc>
            </a:pPr>
            <a:r>
              <a:rPr lang="en-US" sz="2799">
                <a:solidFill>
                  <a:srgbClr val="FFFFFF"/>
                </a:solidFill>
                <a:latin typeface="Montserrat Classic Bold"/>
              </a:rPr>
              <a:t>Merging Steps​</a:t>
            </a:r>
          </a:p>
        </p:txBody>
      </p:sp>
      <p:sp>
        <p:nvSpPr>
          <p:cNvPr id="24" name="TextBox 24"/>
          <p:cNvSpPr txBox="1"/>
          <p:nvPr/>
        </p:nvSpPr>
        <p:spPr>
          <a:xfrm>
            <a:off x="13560582" y="610450"/>
            <a:ext cx="3008924" cy="531390"/>
          </a:xfrm>
          <a:prstGeom prst="rect">
            <a:avLst/>
          </a:prstGeom>
        </p:spPr>
        <p:txBody>
          <a:bodyPr lIns="0" tIns="0" rIns="0" bIns="0" rtlCol="0" anchor="t">
            <a:spAutoFit/>
          </a:bodyPr>
          <a:lstStyle/>
          <a:p>
            <a:pPr algn="ctr">
              <a:lnSpc>
                <a:spcPts val="4479"/>
              </a:lnSpc>
              <a:spcBef>
                <a:spcPct val="0"/>
              </a:spcBef>
            </a:pPr>
            <a:r>
              <a:rPr lang="en-US" sz="2799">
                <a:solidFill>
                  <a:srgbClr val="FFFFFF"/>
                </a:solidFill>
                <a:latin typeface="Montserrat Classic Bold"/>
              </a:rPr>
              <a:t>Final Models​</a:t>
            </a:r>
          </a:p>
        </p:txBody>
      </p:sp>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06693" y="6924325"/>
            <a:ext cx="1929005" cy="1671000"/>
          </a:xfrm>
          <a:prstGeom prst="rect">
            <a:avLst/>
          </a:prstGeom>
        </p:spPr>
      </p:pic>
      <p:sp>
        <p:nvSpPr>
          <p:cNvPr id="26" name="TextBox 26"/>
          <p:cNvSpPr txBox="1"/>
          <p:nvPr/>
        </p:nvSpPr>
        <p:spPr>
          <a:xfrm>
            <a:off x="15026404" y="7342163"/>
            <a:ext cx="2263222" cy="787698"/>
          </a:xfrm>
          <a:prstGeom prst="rect">
            <a:avLst/>
          </a:prstGeom>
        </p:spPr>
        <p:txBody>
          <a:bodyPr lIns="0" tIns="0" rIns="0" bIns="0" rtlCol="0" anchor="t">
            <a:spAutoFit/>
          </a:bodyPr>
          <a:lstStyle/>
          <a:p>
            <a:pPr>
              <a:lnSpc>
                <a:spcPts val="3189"/>
              </a:lnSpc>
            </a:pPr>
            <a:r>
              <a:rPr lang="en-US" sz="2199" spc="307">
                <a:solidFill>
                  <a:srgbClr val="FFFFFF"/>
                </a:solidFill>
                <a:latin typeface="Montserrat Classic Bold"/>
              </a:rPr>
              <a:t>Prediction Output</a:t>
            </a:r>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324918" y="6599235"/>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619692">
            <a:off x="-2144227" y="-2837099"/>
            <a:ext cx="7291609" cy="5674197"/>
          </a:xfrm>
          <a:prstGeom prst="rect">
            <a:avLst/>
          </a:prstGeom>
        </p:spPr>
      </p:pic>
      <p:grpSp>
        <p:nvGrpSpPr>
          <p:cNvPr id="5" name="Group 5"/>
          <p:cNvGrpSpPr/>
          <p:nvPr/>
        </p:nvGrpSpPr>
        <p:grpSpPr>
          <a:xfrm>
            <a:off x="1028700" y="2317339"/>
            <a:ext cx="6948201" cy="7134756"/>
            <a:chOff x="0" y="0"/>
            <a:chExt cx="2286372" cy="2347760"/>
          </a:xfrm>
        </p:grpSpPr>
        <p:sp>
          <p:nvSpPr>
            <p:cNvPr id="6" name="Freeform 6"/>
            <p:cNvSpPr/>
            <p:nvPr/>
          </p:nvSpPr>
          <p:spPr>
            <a:xfrm>
              <a:off x="0" y="0"/>
              <a:ext cx="2286372" cy="2347760"/>
            </a:xfrm>
            <a:custGeom>
              <a:avLst/>
              <a:gdLst/>
              <a:ahLst/>
              <a:cxnLst/>
              <a:rect l="l" t="t" r="r" b="b"/>
              <a:pathLst>
                <a:path w="2286372" h="2347760">
                  <a:moveTo>
                    <a:pt x="2161912" y="2347760"/>
                  </a:moveTo>
                  <a:lnTo>
                    <a:pt x="124460" y="2347760"/>
                  </a:lnTo>
                  <a:cubicBezTo>
                    <a:pt x="55880" y="2347760"/>
                    <a:pt x="0" y="2291880"/>
                    <a:pt x="0" y="2223300"/>
                  </a:cubicBezTo>
                  <a:lnTo>
                    <a:pt x="0" y="124460"/>
                  </a:lnTo>
                  <a:cubicBezTo>
                    <a:pt x="0" y="55880"/>
                    <a:pt x="55880" y="0"/>
                    <a:pt x="124460" y="0"/>
                  </a:cubicBezTo>
                  <a:lnTo>
                    <a:pt x="2161912" y="0"/>
                  </a:lnTo>
                  <a:cubicBezTo>
                    <a:pt x="2230492" y="0"/>
                    <a:pt x="2286372" y="55880"/>
                    <a:pt x="2286372" y="124460"/>
                  </a:cubicBezTo>
                  <a:lnTo>
                    <a:pt x="2286372" y="2223300"/>
                  </a:lnTo>
                  <a:cubicBezTo>
                    <a:pt x="2286372" y="2291880"/>
                    <a:pt x="2230492" y="2347760"/>
                    <a:pt x="2161912" y="2347760"/>
                  </a:cubicBezTo>
                  <a:close/>
                </a:path>
              </a:pathLst>
            </a:custGeom>
            <a:solidFill>
              <a:srgbClr val="FFFFFF"/>
            </a:solidFill>
          </p:spPr>
        </p:sp>
      </p:grpSp>
      <p:grpSp>
        <p:nvGrpSpPr>
          <p:cNvPr id="7" name="Group 7"/>
          <p:cNvGrpSpPr/>
          <p:nvPr/>
        </p:nvGrpSpPr>
        <p:grpSpPr>
          <a:xfrm>
            <a:off x="14574982" y="5548500"/>
            <a:ext cx="2684318" cy="3903595"/>
            <a:chOff x="0" y="0"/>
            <a:chExt cx="985508" cy="1433147"/>
          </a:xfrm>
        </p:grpSpPr>
        <p:sp>
          <p:nvSpPr>
            <p:cNvPr id="8" name="Freeform 8"/>
            <p:cNvSpPr/>
            <p:nvPr/>
          </p:nvSpPr>
          <p:spPr>
            <a:xfrm>
              <a:off x="0" y="0"/>
              <a:ext cx="985508" cy="1433147"/>
            </a:xfrm>
            <a:custGeom>
              <a:avLst/>
              <a:gdLst/>
              <a:ahLst/>
              <a:cxnLst/>
              <a:rect l="l" t="t" r="r" b="b"/>
              <a:pathLst>
                <a:path w="985508" h="1433147">
                  <a:moveTo>
                    <a:pt x="861048" y="1433147"/>
                  </a:moveTo>
                  <a:lnTo>
                    <a:pt x="124460" y="1433147"/>
                  </a:lnTo>
                  <a:cubicBezTo>
                    <a:pt x="55880" y="1433147"/>
                    <a:pt x="0" y="1377267"/>
                    <a:pt x="0" y="1308687"/>
                  </a:cubicBezTo>
                  <a:lnTo>
                    <a:pt x="0" y="124460"/>
                  </a:lnTo>
                  <a:cubicBezTo>
                    <a:pt x="0" y="55880"/>
                    <a:pt x="55880" y="0"/>
                    <a:pt x="124460" y="0"/>
                  </a:cubicBezTo>
                  <a:lnTo>
                    <a:pt x="861048" y="0"/>
                  </a:lnTo>
                  <a:cubicBezTo>
                    <a:pt x="929628" y="0"/>
                    <a:pt x="985508" y="55880"/>
                    <a:pt x="985508" y="124460"/>
                  </a:cubicBezTo>
                  <a:lnTo>
                    <a:pt x="985508" y="1308687"/>
                  </a:lnTo>
                  <a:cubicBezTo>
                    <a:pt x="985508" y="1377267"/>
                    <a:pt x="929628" y="1433147"/>
                    <a:pt x="861048" y="1433147"/>
                  </a:cubicBezTo>
                  <a:close/>
                </a:path>
              </a:pathLst>
            </a:custGeom>
            <a:solidFill>
              <a:srgbClr val="13538A"/>
            </a:solidFill>
          </p:spPr>
        </p:sp>
      </p:grpSp>
      <p:grpSp>
        <p:nvGrpSpPr>
          <p:cNvPr id="9" name="Group 9"/>
          <p:cNvGrpSpPr/>
          <p:nvPr/>
        </p:nvGrpSpPr>
        <p:grpSpPr>
          <a:xfrm rot="-5400000">
            <a:off x="6528375" y="2914688"/>
            <a:ext cx="3929255" cy="792267"/>
            <a:chOff x="0" y="0"/>
            <a:chExt cx="3275260" cy="660400"/>
          </a:xfrm>
        </p:grpSpPr>
        <p:sp>
          <p:nvSpPr>
            <p:cNvPr id="10" name="Freeform 10"/>
            <p:cNvSpPr/>
            <p:nvPr/>
          </p:nvSpPr>
          <p:spPr>
            <a:xfrm>
              <a:off x="0" y="0"/>
              <a:ext cx="3275260" cy="660400"/>
            </a:xfrm>
            <a:custGeom>
              <a:avLst/>
              <a:gdLst/>
              <a:ahLst/>
              <a:cxnLst/>
              <a:rect l="l" t="t" r="r" b="b"/>
              <a:pathLst>
                <a:path w="3275260" h="660400">
                  <a:moveTo>
                    <a:pt x="3150800" y="660400"/>
                  </a:moveTo>
                  <a:lnTo>
                    <a:pt x="124460" y="660400"/>
                  </a:lnTo>
                  <a:cubicBezTo>
                    <a:pt x="55880" y="660400"/>
                    <a:pt x="0" y="604520"/>
                    <a:pt x="0" y="535940"/>
                  </a:cubicBezTo>
                  <a:lnTo>
                    <a:pt x="0" y="124460"/>
                  </a:lnTo>
                  <a:cubicBezTo>
                    <a:pt x="0" y="55880"/>
                    <a:pt x="55880" y="0"/>
                    <a:pt x="124460" y="0"/>
                  </a:cubicBezTo>
                  <a:lnTo>
                    <a:pt x="3150800" y="0"/>
                  </a:lnTo>
                  <a:cubicBezTo>
                    <a:pt x="3219380" y="0"/>
                    <a:pt x="3275260" y="55880"/>
                    <a:pt x="3275260" y="124460"/>
                  </a:cubicBezTo>
                  <a:lnTo>
                    <a:pt x="3275260" y="535940"/>
                  </a:lnTo>
                  <a:cubicBezTo>
                    <a:pt x="3275260" y="604520"/>
                    <a:pt x="3219380" y="660400"/>
                    <a:pt x="3150800" y="660400"/>
                  </a:cubicBezTo>
                  <a:close/>
                </a:path>
              </a:pathLst>
            </a:custGeom>
            <a:solidFill>
              <a:srgbClr val="13538A"/>
            </a:solidFill>
          </p:spPr>
        </p:sp>
      </p:grpSp>
      <p:grpSp>
        <p:nvGrpSpPr>
          <p:cNvPr id="11" name="Group 11"/>
          <p:cNvGrpSpPr/>
          <p:nvPr/>
        </p:nvGrpSpPr>
        <p:grpSpPr>
          <a:xfrm rot="-5400000">
            <a:off x="7549572" y="5940763"/>
            <a:ext cx="1886861" cy="792267"/>
            <a:chOff x="0" y="0"/>
            <a:chExt cx="1572808" cy="660400"/>
          </a:xfrm>
        </p:grpSpPr>
        <p:sp>
          <p:nvSpPr>
            <p:cNvPr id="12" name="Freeform 12"/>
            <p:cNvSpPr/>
            <p:nvPr/>
          </p:nvSpPr>
          <p:spPr>
            <a:xfrm>
              <a:off x="0" y="0"/>
              <a:ext cx="1572808" cy="660400"/>
            </a:xfrm>
            <a:custGeom>
              <a:avLst/>
              <a:gdLst/>
              <a:ahLst/>
              <a:cxnLst/>
              <a:rect l="l" t="t" r="r" b="b"/>
              <a:pathLst>
                <a:path w="1572808" h="660400">
                  <a:moveTo>
                    <a:pt x="1448347" y="660400"/>
                  </a:moveTo>
                  <a:lnTo>
                    <a:pt x="124460" y="660400"/>
                  </a:lnTo>
                  <a:cubicBezTo>
                    <a:pt x="55880" y="660400"/>
                    <a:pt x="0" y="604520"/>
                    <a:pt x="0" y="535940"/>
                  </a:cubicBezTo>
                  <a:lnTo>
                    <a:pt x="0" y="124460"/>
                  </a:lnTo>
                  <a:cubicBezTo>
                    <a:pt x="0" y="55880"/>
                    <a:pt x="55880" y="0"/>
                    <a:pt x="124460" y="0"/>
                  </a:cubicBezTo>
                  <a:lnTo>
                    <a:pt x="1448348" y="0"/>
                  </a:lnTo>
                  <a:cubicBezTo>
                    <a:pt x="1516928" y="0"/>
                    <a:pt x="1572808" y="55880"/>
                    <a:pt x="1572808" y="124460"/>
                  </a:cubicBezTo>
                  <a:lnTo>
                    <a:pt x="1572808" y="535940"/>
                  </a:lnTo>
                  <a:cubicBezTo>
                    <a:pt x="1572808" y="604520"/>
                    <a:pt x="1516928" y="660400"/>
                    <a:pt x="1448348" y="660400"/>
                  </a:cubicBezTo>
                  <a:close/>
                </a:path>
              </a:pathLst>
            </a:custGeom>
            <a:solidFill>
              <a:srgbClr val="13538A"/>
            </a:solidFill>
          </p:spPr>
        </p:sp>
      </p:grpSp>
      <p:grpSp>
        <p:nvGrpSpPr>
          <p:cNvPr id="13" name="Group 13"/>
          <p:cNvGrpSpPr/>
          <p:nvPr/>
        </p:nvGrpSpPr>
        <p:grpSpPr>
          <a:xfrm rot="-5400000">
            <a:off x="7468594" y="8031554"/>
            <a:ext cx="2048817" cy="792267"/>
            <a:chOff x="0" y="0"/>
            <a:chExt cx="1707807" cy="660400"/>
          </a:xfrm>
        </p:grpSpPr>
        <p:sp>
          <p:nvSpPr>
            <p:cNvPr id="14" name="Freeform 14"/>
            <p:cNvSpPr/>
            <p:nvPr/>
          </p:nvSpPr>
          <p:spPr>
            <a:xfrm>
              <a:off x="0" y="0"/>
              <a:ext cx="1707807" cy="660400"/>
            </a:xfrm>
            <a:custGeom>
              <a:avLst/>
              <a:gdLst/>
              <a:ahLst/>
              <a:cxnLst/>
              <a:rect l="l" t="t" r="r" b="b"/>
              <a:pathLst>
                <a:path w="1707807" h="660400">
                  <a:moveTo>
                    <a:pt x="1583347" y="660400"/>
                  </a:moveTo>
                  <a:lnTo>
                    <a:pt x="124460" y="660400"/>
                  </a:lnTo>
                  <a:cubicBezTo>
                    <a:pt x="55880" y="660400"/>
                    <a:pt x="0" y="604520"/>
                    <a:pt x="0" y="535940"/>
                  </a:cubicBezTo>
                  <a:lnTo>
                    <a:pt x="0" y="124460"/>
                  </a:lnTo>
                  <a:cubicBezTo>
                    <a:pt x="0" y="55880"/>
                    <a:pt x="55880" y="0"/>
                    <a:pt x="124460" y="0"/>
                  </a:cubicBezTo>
                  <a:lnTo>
                    <a:pt x="1583347" y="0"/>
                  </a:lnTo>
                  <a:cubicBezTo>
                    <a:pt x="1651927" y="0"/>
                    <a:pt x="1707807" y="55880"/>
                    <a:pt x="1707807" y="124460"/>
                  </a:cubicBezTo>
                  <a:lnTo>
                    <a:pt x="1707807" y="535940"/>
                  </a:lnTo>
                  <a:cubicBezTo>
                    <a:pt x="1707807" y="604520"/>
                    <a:pt x="1651927" y="660400"/>
                    <a:pt x="1583347" y="660400"/>
                  </a:cubicBezTo>
                  <a:close/>
                </a:path>
              </a:pathLst>
            </a:custGeom>
            <a:solidFill>
              <a:srgbClr val="13538A"/>
            </a:solidFill>
          </p:spPr>
        </p:sp>
      </p:grpSp>
      <p:pic>
        <p:nvPicPr>
          <p:cNvPr id="15" name="Picture 15"/>
          <p:cNvPicPr>
            <a:picLocks noChangeAspect="1"/>
          </p:cNvPicPr>
          <p:nvPr/>
        </p:nvPicPr>
        <p:blipFill>
          <a:blip r:embed="rId7"/>
          <a:srcRect/>
          <a:stretch>
            <a:fillRect/>
          </a:stretch>
        </p:blipFill>
        <p:spPr>
          <a:xfrm>
            <a:off x="8982075" y="1346194"/>
            <a:ext cx="7592762" cy="3929255"/>
          </a:xfrm>
          <a:prstGeom prst="rect">
            <a:avLst/>
          </a:prstGeom>
        </p:spPr>
      </p:pic>
      <p:pic>
        <p:nvPicPr>
          <p:cNvPr id="16" name="Picture 16"/>
          <p:cNvPicPr>
            <a:picLocks noChangeAspect="1"/>
          </p:cNvPicPr>
          <p:nvPr/>
        </p:nvPicPr>
        <p:blipFill>
          <a:blip r:embed="rId8"/>
          <a:srcRect/>
          <a:stretch>
            <a:fillRect/>
          </a:stretch>
        </p:blipFill>
        <p:spPr>
          <a:xfrm>
            <a:off x="8953500" y="5356772"/>
            <a:ext cx="5526232" cy="1960248"/>
          </a:xfrm>
          <a:prstGeom prst="rect">
            <a:avLst/>
          </a:prstGeom>
        </p:spPr>
      </p:pic>
      <p:pic>
        <p:nvPicPr>
          <p:cNvPr id="17" name="Picture 17"/>
          <p:cNvPicPr>
            <a:picLocks noChangeAspect="1"/>
          </p:cNvPicPr>
          <p:nvPr/>
        </p:nvPicPr>
        <p:blipFill>
          <a:blip r:embed="rId9"/>
          <a:srcRect/>
          <a:stretch>
            <a:fillRect/>
          </a:stretch>
        </p:blipFill>
        <p:spPr>
          <a:xfrm>
            <a:off x="8953500" y="7403278"/>
            <a:ext cx="5526232" cy="2048817"/>
          </a:xfrm>
          <a:prstGeom prst="rect">
            <a:avLst/>
          </a:prstGeom>
        </p:spPr>
      </p:pic>
      <p:sp>
        <p:nvSpPr>
          <p:cNvPr id="18" name="TextBox 18"/>
          <p:cNvSpPr txBox="1"/>
          <p:nvPr/>
        </p:nvSpPr>
        <p:spPr>
          <a:xfrm>
            <a:off x="1463478" y="2567262"/>
            <a:ext cx="6137977" cy="7098129"/>
          </a:xfrm>
          <a:prstGeom prst="rect">
            <a:avLst/>
          </a:prstGeom>
        </p:spPr>
        <p:txBody>
          <a:bodyPr lIns="0" tIns="0" rIns="0" bIns="0" rtlCol="0" anchor="t">
            <a:spAutoFit/>
          </a:bodyPr>
          <a:lstStyle/>
          <a:p>
            <a:pPr>
              <a:lnSpc>
                <a:spcPts val="3359"/>
              </a:lnSpc>
            </a:pPr>
            <a:r>
              <a:rPr lang="en-US" sz="2399">
                <a:solidFill>
                  <a:srgbClr val="13538A"/>
                </a:solidFill>
                <a:latin typeface="Montserrat Classic Bold"/>
              </a:rPr>
              <a:t>Work Completed​​</a:t>
            </a:r>
          </a:p>
          <a:p>
            <a:pPr>
              <a:lnSpc>
                <a:spcPts val="3079"/>
              </a:lnSpc>
            </a:pPr>
            <a:r>
              <a:rPr lang="en-US" sz="2199">
                <a:solidFill>
                  <a:srgbClr val="13538A"/>
                </a:solidFill>
                <a:latin typeface="Montserrat Classic"/>
              </a:rPr>
              <a:t>- Data Cleaning and Extraction steps completed​​</a:t>
            </a:r>
          </a:p>
          <a:p>
            <a:pPr>
              <a:lnSpc>
                <a:spcPts val="3079"/>
              </a:lnSpc>
            </a:pPr>
            <a:r>
              <a:rPr lang="en-US" sz="2199">
                <a:solidFill>
                  <a:srgbClr val="13538A"/>
                </a:solidFill>
                <a:latin typeface="Montserrat Classic"/>
              </a:rPr>
              <a:t>- Data Merge and Reverse geocoding tasks​​</a:t>
            </a:r>
          </a:p>
          <a:p>
            <a:pPr>
              <a:lnSpc>
                <a:spcPts val="3079"/>
              </a:lnSpc>
            </a:pPr>
            <a:r>
              <a:rPr lang="en-US" sz="2199">
                <a:solidFill>
                  <a:srgbClr val="13538A"/>
                </a:solidFill>
                <a:latin typeface="Montserrat Classic"/>
              </a:rPr>
              <a:t>- Sequential to Supervised input conversion​​</a:t>
            </a:r>
          </a:p>
          <a:p>
            <a:pPr>
              <a:lnSpc>
                <a:spcPts val="3079"/>
              </a:lnSpc>
            </a:pPr>
            <a:r>
              <a:rPr lang="en-US" sz="2199">
                <a:solidFill>
                  <a:srgbClr val="13538A"/>
                </a:solidFill>
                <a:latin typeface="Montserrat Classic"/>
              </a:rPr>
              <a:t>- LSTM, GRU, SimpleRNN, Random Forest and other Boosting Model hyperparameter tuning and evaluation results​​</a:t>
            </a:r>
          </a:p>
          <a:p>
            <a:pPr>
              <a:lnSpc>
                <a:spcPts val="3079"/>
              </a:lnSpc>
            </a:pPr>
            <a:r>
              <a:rPr lang="en-US" sz="2199">
                <a:solidFill>
                  <a:srgbClr val="13538A"/>
                </a:solidFill>
                <a:latin typeface="Montserrat Classic"/>
              </a:rPr>
              <a:t>- Runs on Latest data In-Progress for a few models​​</a:t>
            </a:r>
          </a:p>
          <a:p>
            <a:pPr>
              <a:lnSpc>
                <a:spcPts val="3079"/>
              </a:lnSpc>
            </a:pPr>
            <a:r>
              <a:rPr lang="en-US" sz="2199">
                <a:solidFill>
                  <a:srgbClr val="13538A"/>
                </a:solidFill>
                <a:latin typeface="Montserrat Classic Bold"/>
              </a:rPr>
              <a:t>​</a:t>
            </a:r>
          </a:p>
          <a:p>
            <a:pPr>
              <a:lnSpc>
                <a:spcPts val="3359"/>
              </a:lnSpc>
            </a:pPr>
            <a:r>
              <a:rPr lang="en-US" sz="2399">
                <a:solidFill>
                  <a:srgbClr val="13538A"/>
                </a:solidFill>
                <a:latin typeface="Montserrat Classic Bold"/>
              </a:rPr>
              <a:t>Work In-Progress​​</a:t>
            </a:r>
          </a:p>
          <a:p>
            <a:pPr>
              <a:lnSpc>
                <a:spcPts val="3079"/>
              </a:lnSpc>
            </a:pPr>
            <a:r>
              <a:rPr lang="en-US" sz="2199">
                <a:solidFill>
                  <a:srgbClr val="13538A"/>
                </a:solidFill>
                <a:latin typeface="Montserrat Classic"/>
              </a:rPr>
              <a:t>- Final model to be identified and tested on latest data ​​</a:t>
            </a:r>
          </a:p>
          <a:p>
            <a:pPr>
              <a:lnSpc>
                <a:spcPts val="3079"/>
              </a:lnSpc>
            </a:pPr>
            <a:r>
              <a:rPr lang="en-US" sz="2199">
                <a:solidFill>
                  <a:srgbClr val="13538A"/>
                </a:solidFill>
                <a:latin typeface="Montserrat Classic"/>
              </a:rPr>
              <a:t>- Results to be shared with the Data Visualization team ​​</a:t>
            </a:r>
          </a:p>
          <a:p>
            <a:pPr>
              <a:lnSpc>
                <a:spcPts val="3079"/>
              </a:lnSpc>
            </a:pPr>
            <a:r>
              <a:rPr lang="en-US" sz="2199">
                <a:solidFill>
                  <a:srgbClr val="13538A"/>
                </a:solidFill>
                <a:latin typeface="Montserrat Classic Bold"/>
              </a:rPr>
              <a:t>​</a:t>
            </a:r>
          </a:p>
          <a:p>
            <a:pPr>
              <a:lnSpc>
                <a:spcPts val="3079"/>
              </a:lnSpc>
              <a:spcBef>
                <a:spcPct val="0"/>
              </a:spcBef>
            </a:pPr>
            <a:endParaRPr lang="en-US" sz="2199">
              <a:solidFill>
                <a:srgbClr val="13538A"/>
              </a:solidFill>
              <a:latin typeface="Montserrat Classic Bold"/>
            </a:endParaRPr>
          </a:p>
        </p:txBody>
      </p:sp>
      <p:sp>
        <p:nvSpPr>
          <p:cNvPr id="19" name="TextBox 19"/>
          <p:cNvSpPr txBox="1"/>
          <p:nvPr/>
        </p:nvSpPr>
        <p:spPr>
          <a:xfrm>
            <a:off x="1028700" y="1150615"/>
            <a:ext cx="7153486" cy="731490"/>
          </a:xfrm>
          <a:prstGeom prst="rect">
            <a:avLst/>
          </a:prstGeom>
        </p:spPr>
        <p:txBody>
          <a:bodyPr lIns="0" tIns="0" rIns="0" bIns="0" rtlCol="0" anchor="t">
            <a:spAutoFit/>
          </a:bodyPr>
          <a:lstStyle/>
          <a:p>
            <a:pPr marL="0" lvl="0" indent="0">
              <a:lnSpc>
                <a:spcPts val="5760"/>
              </a:lnSpc>
              <a:spcBef>
                <a:spcPct val="0"/>
              </a:spcBef>
            </a:pPr>
            <a:r>
              <a:rPr lang="en-US" sz="4800">
                <a:solidFill>
                  <a:srgbClr val="FFFFFF"/>
                </a:solidFill>
                <a:latin typeface="Montserrat Classic Bold"/>
              </a:rPr>
              <a:t>Fire Problem - Results</a:t>
            </a:r>
          </a:p>
        </p:txBody>
      </p:sp>
      <p:sp>
        <p:nvSpPr>
          <p:cNvPr id="20" name="TextBox 20"/>
          <p:cNvSpPr txBox="1"/>
          <p:nvPr/>
        </p:nvSpPr>
        <p:spPr>
          <a:xfrm>
            <a:off x="14824060" y="5921315"/>
            <a:ext cx="2262361" cy="3384610"/>
          </a:xfrm>
          <a:prstGeom prst="rect">
            <a:avLst/>
          </a:prstGeom>
        </p:spPr>
        <p:txBody>
          <a:bodyPr lIns="0" tIns="0" rIns="0" bIns="0" rtlCol="0" anchor="t">
            <a:spAutoFit/>
          </a:bodyPr>
          <a:lstStyle/>
          <a:p>
            <a:pPr>
              <a:lnSpc>
                <a:spcPts val="2659"/>
              </a:lnSpc>
            </a:pPr>
            <a:r>
              <a:rPr lang="en-US" sz="1899">
                <a:solidFill>
                  <a:srgbClr val="FFFFFF"/>
                </a:solidFill>
                <a:latin typeface="Montserrat Classic Bold"/>
              </a:rPr>
              <a:t>LSTM : ​</a:t>
            </a:r>
          </a:p>
          <a:p>
            <a:pPr>
              <a:lnSpc>
                <a:spcPts val="2659"/>
              </a:lnSpc>
            </a:pPr>
            <a:r>
              <a:rPr lang="en-US" sz="1899">
                <a:solidFill>
                  <a:srgbClr val="FFFFFF"/>
                </a:solidFill>
                <a:latin typeface="Montserrat Classic"/>
              </a:rPr>
              <a:t>Recall – 77%​​</a:t>
            </a:r>
          </a:p>
          <a:p>
            <a:pPr>
              <a:lnSpc>
                <a:spcPts val="2659"/>
              </a:lnSpc>
            </a:pPr>
            <a:r>
              <a:rPr lang="en-US" sz="1899">
                <a:solidFill>
                  <a:srgbClr val="FFFFFF"/>
                </a:solidFill>
                <a:latin typeface="Montserrat Classic"/>
              </a:rPr>
              <a:t>Accuracy – 77%​</a:t>
            </a:r>
          </a:p>
          <a:p>
            <a:pPr>
              <a:lnSpc>
                <a:spcPts val="2659"/>
              </a:lnSpc>
            </a:pPr>
            <a:r>
              <a:rPr lang="en-US" sz="1899">
                <a:solidFill>
                  <a:srgbClr val="FFFFFF"/>
                </a:solidFill>
                <a:latin typeface="Montserrat Classic"/>
              </a:rPr>
              <a:t>F1-Score – 86%​​</a:t>
            </a:r>
          </a:p>
          <a:p>
            <a:pPr>
              <a:lnSpc>
                <a:spcPts val="2659"/>
              </a:lnSpc>
            </a:pPr>
            <a:endParaRPr lang="en-US" sz="1899">
              <a:solidFill>
                <a:srgbClr val="FFFFFF"/>
              </a:solidFill>
              <a:latin typeface="Montserrat Classic"/>
            </a:endParaRPr>
          </a:p>
          <a:p>
            <a:pPr>
              <a:lnSpc>
                <a:spcPts val="2799"/>
              </a:lnSpc>
            </a:pPr>
            <a:r>
              <a:rPr lang="en-US" sz="1999">
                <a:solidFill>
                  <a:srgbClr val="FFFFFF"/>
                </a:solidFill>
                <a:latin typeface="Montserrat Classic Bold"/>
              </a:rPr>
              <a:t>Random Forest :​</a:t>
            </a:r>
          </a:p>
          <a:p>
            <a:pPr>
              <a:lnSpc>
                <a:spcPts val="2659"/>
              </a:lnSpc>
            </a:pPr>
            <a:r>
              <a:rPr lang="en-US" sz="1899">
                <a:solidFill>
                  <a:srgbClr val="FFFFFF"/>
                </a:solidFill>
                <a:latin typeface="Montserrat Classic"/>
              </a:rPr>
              <a:t>Recall – 80%​​</a:t>
            </a:r>
          </a:p>
          <a:p>
            <a:pPr>
              <a:lnSpc>
                <a:spcPts val="2659"/>
              </a:lnSpc>
            </a:pPr>
            <a:r>
              <a:rPr lang="en-US" sz="1899">
                <a:solidFill>
                  <a:srgbClr val="FFFFFF"/>
                </a:solidFill>
                <a:latin typeface="Montserrat Classic"/>
              </a:rPr>
              <a:t>Accuracy – 80%​</a:t>
            </a:r>
          </a:p>
          <a:p>
            <a:pPr>
              <a:lnSpc>
                <a:spcPts val="2659"/>
              </a:lnSpc>
            </a:pPr>
            <a:r>
              <a:rPr lang="en-US" sz="1899">
                <a:solidFill>
                  <a:srgbClr val="FFFFFF"/>
                </a:solidFill>
                <a:latin typeface="Montserrat Classic"/>
              </a:rPr>
              <a:t>F1-Score – 88%​</a:t>
            </a:r>
          </a:p>
          <a:p>
            <a:pPr>
              <a:lnSpc>
                <a:spcPts val="2659"/>
              </a:lnSpc>
              <a:spcBef>
                <a:spcPct val="0"/>
              </a:spcBef>
            </a:pPr>
            <a:endParaRPr lang="en-US" sz="1899">
              <a:solidFill>
                <a:srgbClr val="FFFFFF"/>
              </a:solidFill>
              <a:latin typeface="Montserrat Classic"/>
            </a:endParaRPr>
          </a:p>
        </p:txBody>
      </p:sp>
      <p:sp>
        <p:nvSpPr>
          <p:cNvPr id="21" name="TextBox 21"/>
          <p:cNvSpPr txBox="1"/>
          <p:nvPr/>
        </p:nvSpPr>
        <p:spPr>
          <a:xfrm rot="-5400000">
            <a:off x="7877972" y="5751732"/>
            <a:ext cx="1191961" cy="698368"/>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Montserrat Classic Bold"/>
              </a:rPr>
              <a:t>LSTM Results</a:t>
            </a:r>
          </a:p>
        </p:txBody>
      </p:sp>
      <p:sp>
        <p:nvSpPr>
          <p:cNvPr id="22" name="TextBox 22"/>
          <p:cNvSpPr txBox="1"/>
          <p:nvPr/>
        </p:nvSpPr>
        <p:spPr>
          <a:xfrm rot="-5400000">
            <a:off x="6920844" y="2898489"/>
            <a:ext cx="3075577" cy="342834"/>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Montserrat Classic Bold"/>
              </a:rPr>
              <a:t>LSTM Tuning Results</a:t>
            </a:r>
          </a:p>
        </p:txBody>
      </p:sp>
      <p:sp>
        <p:nvSpPr>
          <p:cNvPr id="23" name="TextBox 23"/>
          <p:cNvSpPr txBox="1"/>
          <p:nvPr/>
        </p:nvSpPr>
        <p:spPr>
          <a:xfrm rot="-5400000">
            <a:off x="7749863" y="8213305"/>
            <a:ext cx="1467228" cy="342834"/>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Montserrat Classic Bold"/>
              </a:rPr>
              <a:t>RF Results</a:t>
            </a:r>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5" name="Group 5"/>
          <p:cNvGrpSpPr/>
          <p:nvPr/>
        </p:nvGrpSpPr>
        <p:grpSpPr>
          <a:xfrm rot="-5400000">
            <a:off x="9820057" y="1802933"/>
            <a:ext cx="8213476" cy="6665009"/>
            <a:chOff x="0" y="0"/>
            <a:chExt cx="3110546" cy="2524122"/>
          </a:xfrm>
        </p:grpSpPr>
        <p:sp>
          <p:nvSpPr>
            <p:cNvPr id="6" name="Freeform 6"/>
            <p:cNvSpPr/>
            <p:nvPr/>
          </p:nvSpPr>
          <p:spPr>
            <a:xfrm>
              <a:off x="0" y="0"/>
              <a:ext cx="3110546" cy="2524122"/>
            </a:xfrm>
            <a:custGeom>
              <a:avLst/>
              <a:gdLst/>
              <a:ahLst/>
              <a:cxnLst/>
              <a:rect l="l" t="t" r="r" b="b"/>
              <a:pathLst>
                <a:path w="3110546" h="2524122">
                  <a:moveTo>
                    <a:pt x="2986086" y="2524122"/>
                  </a:moveTo>
                  <a:lnTo>
                    <a:pt x="124460" y="2524122"/>
                  </a:lnTo>
                  <a:cubicBezTo>
                    <a:pt x="55880" y="2524122"/>
                    <a:pt x="0" y="2468242"/>
                    <a:pt x="0" y="2399662"/>
                  </a:cubicBezTo>
                  <a:lnTo>
                    <a:pt x="0" y="124460"/>
                  </a:lnTo>
                  <a:cubicBezTo>
                    <a:pt x="0" y="55880"/>
                    <a:pt x="55880" y="0"/>
                    <a:pt x="124460" y="0"/>
                  </a:cubicBezTo>
                  <a:lnTo>
                    <a:pt x="2986086" y="0"/>
                  </a:lnTo>
                  <a:cubicBezTo>
                    <a:pt x="3054666" y="0"/>
                    <a:pt x="3110546" y="55880"/>
                    <a:pt x="3110546" y="124460"/>
                  </a:cubicBezTo>
                  <a:lnTo>
                    <a:pt x="3110546" y="2399662"/>
                  </a:lnTo>
                  <a:cubicBezTo>
                    <a:pt x="3110546" y="2468242"/>
                    <a:pt x="3054666" y="2524122"/>
                    <a:pt x="2986086" y="2524122"/>
                  </a:cubicBezTo>
                  <a:close/>
                </a:path>
              </a:pathLst>
            </a:custGeom>
            <a:solidFill>
              <a:srgbClr val="13538A"/>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35815" y="1441427"/>
            <a:ext cx="1381960" cy="1500093"/>
          </a:xfrm>
          <a:prstGeom prst="rect">
            <a:avLst/>
          </a:prstGeom>
        </p:spPr>
      </p:pic>
      <p:sp>
        <p:nvSpPr>
          <p:cNvPr id="8" name="TextBox 8"/>
          <p:cNvSpPr txBox="1"/>
          <p:nvPr/>
        </p:nvSpPr>
        <p:spPr>
          <a:xfrm rot="-5400000">
            <a:off x="-1441978" y="3854955"/>
            <a:ext cx="6884218" cy="2057162"/>
          </a:xfrm>
          <a:prstGeom prst="rect">
            <a:avLst/>
          </a:prstGeom>
        </p:spPr>
        <p:txBody>
          <a:bodyPr lIns="0" tIns="0" rIns="0" bIns="0" rtlCol="0" anchor="t">
            <a:spAutoFit/>
          </a:bodyPr>
          <a:lstStyle/>
          <a:p>
            <a:pPr algn="ctr">
              <a:lnSpc>
                <a:spcPts val="8190"/>
              </a:lnSpc>
            </a:pPr>
            <a:r>
              <a:rPr lang="en-US" sz="6300" spc="315">
                <a:solidFill>
                  <a:srgbClr val="FFFFFF"/>
                </a:solidFill>
                <a:latin typeface="League Spartan"/>
              </a:rPr>
              <a:t>PROBLEM STATEMNET</a:t>
            </a:r>
          </a:p>
        </p:txBody>
      </p:sp>
      <p:grpSp>
        <p:nvGrpSpPr>
          <p:cNvPr id="13" name="Group 12">
            <a:extLst>
              <a:ext uri="{FF2B5EF4-FFF2-40B4-BE49-F238E27FC236}">
                <a16:creationId xmlns:a16="http://schemas.microsoft.com/office/drawing/2014/main" id="{ABE8BA07-91B9-4465-BF9D-997B1C121818}"/>
              </a:ext>
            </a:extLst>
          </p:cNvPr>
          <p:cNvGrpSpPr/>
          <p:nvPr/>
        </p:nvGrpSpPr>
        <p:grpSpPr>
          <a:xfrm>
            <a:off x="3741422" y="1028700"/>
            <a:ext cx="6665009" cy="8213476"/>
            <a:chOff x="3741422" y="1028700"/>
            <a:chExt cx="6665009" cy="8213476"/>
          </a:xfrm>
        </p:grpSpPr>
        <p:grpSp>
          <p:nvGrpSpPr>
            <p:cNvPr id="2" name="Group 2"/>
            <p:cNvGrpSpPr/>
            <p:nvPr/>
          </p:nvGrpSpPr>
          <p:grpSpPr>
            <a:xfrm rot="16200000">
              <a:off x="2967189" y="1802933"/>
              <a:ext cx="8213476" cy="6665009"/>
              <a:chOff x="0" y="0"/>
              <a:chExt cx="3110546" cy="2524122"/>
            </a:xfrm>
          </p:grpSpPr>
          <p:sp>
            <p:nvSpPr>
              <p:cNvPr id="3" name="Freeform 3"/>
              <p:cNvSpPr/>
              <p:nvPr/>
            </p:nvSpPr>
            <p:spPr>
              <a:xfrm>
                <a:off x="0" y="0"/>
                <a:ext cx="3110546" cy="2524122"/>
              </a:xfrm>
              <a:custGeom>
                <a:avLst/>
                <a:gdLst/>
                <a:ahLst/>
                <a:cxnLst/>
                <a:rect l="l" t="t" r="r" b="b"/>
                <a:pathLst>
                  <a:path w="3110546" h="2524122">
                    <a:moveTo>
                      <a:pt x="2986086" y="2524122"/>
                    </a:moveTo>
                    <a:lnTo>
                      <a:pt x="124460" y="2524122"/>
                    </a:lnTo>
                    <a:cubicBezTo>
                      <a:pt x="55880" y="2524122"/>
                      <a:pt x="0" y="2468242"/>
                      <a:pt x="0" y="2399662"/>
                    </a:cubicBezTo>
                    <a:lnTo>
                      <a:pt x="0" y="124460"/>
                    </a:lnTo>
                    <a:cubicBezTo>
                      <a:pt x="0" y="55880"/>
                      <a:pt x="55880" y="0"/>
                      <a:pt x="124460" y="0"/>
                    </a:cubicBezTo>
                    <a:lnTo>
                      <a:pt x="2986086" y="0"/>
                    </a:lnTo>
                    <a:cubicBezTo>
                      <a:pt x="3054666" y="0"/>
                      <a:pt x="3110546" y="55880"/>
                      <a:pt x="3110546" y="124460"/>
                    </a:cubicBezTo>
                    <a:lnTo>
                      <a:pt x="3110546" y="2399662"/>
                    </a:lnTo>
                    <a:cubicBezTo>
                      <a:pt x="3110546" y="2468242"/>
                      <a:pt x="3054666" y="2524122"/>
                      <a:pt x="2986086" y="2524122"/>
                    </a:cubicBezTo>
                    <a:close/>
                  </a:path>
                </a:pathLst>
              </a:custGeom>
              <a:solidFill>
                <a:srgbClr val="13538A">
                  <a:alpha val="49804"/>
                </a:srgbClr>
              </a:solidFill>
            </p:spPr>
          </p:sp>
        </p:grpSp>
        <p:pic>
          <p:nvPicPr>
            <p:cNvPr id="4" name="Picture 4"/>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164780" y="1441427"/>
              <a:ext cx="1818294" cy="1500093"/>
            </a:xfrm>
            <a:prstGeom prst="rect">
              <a:avLst/>
            </a:prstGeom>
          </p:spPr>
        </p:pic>
        <p:sp>
          <p:nvSpPr>
            <p:cNvPr id="9" name="TextBox 9"/>
            <p:cNvSpPr txBox="1"/>
            <p:nvPr/>
          </p:nvSpPr>
          <p:spPr>
            <a:xfrm>
              <a:off x="4436448" y="3157596"/>
              <a:ext cx="5274958" cy="544840"/>
            </a:xfrm>
            <a:prstGeom prst="rect">
              <a:avLst/>
            </a:prstGeom>
          </p:spPr>
          <p:txBody>
            <a:bodyPr lIns="0" tIns="0" rIns="0" bIns="0" rtlCol="0" anchor="t">
              <a:spAutoFit/>
            </a:bodyPr>
            <a:lstStyle/>
            <a:p>
              <a:pPr algn="ctr">
                <a:lnSpc>
                  <a:spcPts val="4479"/>
                </a:lnSpc>
              </a:pPr>
              <a:r>
                <a:rPr lang="en-US" sz="3199" spc="159">
                  <a:solidFill>
                    <a:srgbClr val="FFFFFF">
                      <a:alpha val="49804"/>
                    </a:srgbClr>
                  </a:solidFill>
                  <a:latin typeface="Montserrat Classic Bold"/>
                </a:rPr>
                <a:t>FIRE PROBLEM</a:t>
              </a:r>
            </a:p>
          </p:txBody>
        </p:sp>
        <p:sp>
          <p:nvSpPr>
            <p:cNvPr id="10" name="TextBox 10"/>
            <p:cNvSpPr txBox="1"/>
            <p:nvPr/>
          </p:nvSpPr>
          <p:spPr>
            <a:xfrm>
              <a:off x="4211430" y="4040564"/>
              <a:ext cx="5724995" cy="4556760"/>
            </a:xfrm>
            <a:prstGeom prst="rect">
              <a:avLst/>
            </a:prstGeom>
          </p:spPr>
          <p:txBody>
            <a:bodyPr lIns="0" tIns="0" rIns="0" bIns="0" rtlCol="0" anchor="t">
              <a:spAutoFit/>
            </a:bodyPr>
            <a:lstStyle/>
            <a:p>
              <a:pPr marL="0" lvl="0" indent="0">
                <a:lnSpc>
                  <a:spcPts val="3600"/>
                </a:lnSpc>
              </a:pPr>
              <a:r>
                <a:rPr lang="en-US" sz="2400" spc="24">
                  <a:solidFill>
                    <a:srgbClr val="FFFFFF">
                      <a:alpha val="49804"/>
                    </a:srgbClr>
                  </a:solidFill>
                  <a:latin typeface="Montserrat Classic"/>
                </a:rPr>
                <a:t>Bushfires are an inconsistent hazard in Geelong City but it does create havoc when it affect the city. With high risk fire regions as close as 80km from Geelong, it is important to predict the possibility of fire in each Geelong and nearby suburb. Use time series prediction algorithms like LSTM, GRU and boosting algorithms​</a:t>
              </a:r>
            </a:p>
          </p:txBody>
        </p:sp>
      </p:grpSp>
      <p:sp>
        <p:nvSpPr>
          <p:cNvPr id="11" name="TextBox 11"/>
          <p:cNvSpPr txBox="1"/>
          <p:nvPr/>
        </p:nvSpPr>
        <p:spPr>
          <a:xfrm>
            <a:off x="11289316" y="3157596"/>
            <a:ext cx="5274958" cy="511166"/>
          </a:xfrm>
          <a:prstGeom prst="rect">
            <a:avLst/>
          </a:prstGeom>
        </p:spPr>
        <p:txBody>
          <a:bodyPr lIns="0" tIns="0" rIns="0" bIns="0" rtlCol="0" anchor="t">
            <a:spAutoFit/>
          </a:bodyPr>
          <a:lstStyle/>
          <a:p>
            <a:pPr algn="ctr">
              <a:lnSpc>
                <a:spcPts val="4479"/>
              </a:lnSpc>
            </a:pPr>
            <a:r>
              <a:rPr lang="en-US" sz="3150" spc="159">
                <a:solidFill>
                  <a:srgbClr val="FFFFFF"/>
                </a:solidFill>
                <a:latin typeface="Montserrat Classic Bold"/>
              </a:rPr>
              <a:t>WI-FI PROBLEM</a:t>
            </a:r>
          </a:p>
        </p:txBody>
      </p:sp>
      <p:sp>
        <p:nvSpPr>
          <p:cNvPr id="12" name="TextBox 12"/>
          <p:cNvSpPr txBox="1"/>
          <p:nvPr/>
        </p:nvSpPr>
        <p:spPr>
          <a:xfrm>
            <a:off x="11027160" y="4040564"/>
            <a:ext cx="5799271" cy="4556760"/>
          </a:xfrm>
          <a:prstGeom prst="rect">
            <a:avLst/>
          </a:prstGeom>
        </p:spPr>
        <p:txBody>
          <a:bodyPr lIns="0" tIns="0" rIns="0" bIns="0" rtlCol="0" anchor="t">
            <a:spAutoFit/>
          </a:bodyPr>
          <a:lstStyle/>
          <a:p>
            <a:pPr>
              <a:lnSpc>
                <a:spcPts val="3600"/>
              </a:lnSpc>
            </a:pPr>
            <a:r>
              <a:rPr lang="en-US" sz="2400" spc="24">
                <a:solidFill>
                  <a:srgbClr val="FFFFFF"/>
                </a:solidFill>
                <a:latin typeface="Montserrat Classic"/>
              </a:rPr>
              <a:t>With variable foot count in and around important hubs in Geelong City where free Wi-Fi is provided, it is important to know the foot count of users to increase/decrease router bandwidth or count as per usage. We plan to incorporate time series prediction exercises and boosting techniques for this task and check performance.</a:t>
            </a:r>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890955" y="7412676"/>
            <a:ext cx="5218988" cy="3691248"/>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grpSp>
        <p:nvGrpSpPr>
          <p:cNvPr id="4" name="Group 4"/>
          <p:cNvGrpSpPr/>
          <p:nvPr/>
        </p:nvGrpSpPr>
        <p:grpSpPr>
          <a:xfrm>
            <a:off x="7877459" y="3294579"/>
            <a:ext cx="4236945" cy="5236607"/>
            <a:chOff x="0" y="0"/>
            <a:chExt cx="1213201" cy="1340346"/>
          </a:xfrm>
        </p:grpSpPr>
        <p:sp>
          <p:nvSpPr>
            <p:cNvPr id="5" name="Freeform 5"/>
            <p:cNvSpPr/>
            <p:nvPr/>
          </p:nvSpPr>
          <p:spPr>
            <a:xfrm>
              <a:off x="0" y="0"/>
              <a:ext cx="1213201" cy="1340346"/>
            </a:xfrm>
            <a:custGeom>
              <a:avLst/>
              <a:gdLst/>
              <a:ahLst/>
              <a:cxnLst/>
              <a:rect l="l" t="t" r="r" b="b"/>
              <a:pathLst>
                <a:path w="1213201" h="1340346">
                  <a:moveTo>
                    <a:pt x="1088741" y="1340346"/>
                  </a:moveTo>
                  <a:lnTo>
                    <a:pt x="124460" y="1340346"/>
                  </a:lnTo>
                  <a:cubicBezTo>
                    <a:pt x="55880" y="1340346"/>
                    <a:pt x="0" y="1284466"/>
                    <a:pt x="0" y="1215886"/>
                  </a:cubicBezTo>
                  <a:lnTo>
                    <a:pt x="0" y="124460"/>
                  </a:lnTo>
                  <a:cubicBezTo>
                    <a:pt x="0" y="55880"/>
                    <a:pt x="55880" y="0"/>
                    <a:pt x="124460" y="0"/>
                  </a:cubicBezTo>
                  <a:lnTo>
                    <a:pt x="1088741" y="0"/>
                  </a:lnTo>
                  <a:cubicBezTo>
                    <a:pt x="1157321" y="0"/>
                    <a:pt x="1213201" y="55880"/>
                    <a:pt x="1213201" y="124460"/>
                  </a:cubicBezTo>
                  <a:lnTo>
                    <a:pt x="1213201" y="1215886"/>
                  </a:lnTo>
                  <a:cubicBezTo>
                    <a:pt x="1213201" y="1284466"/>
                    <a:pt x="1157321" y="1340346"/>
                    <a:pt x="1088741" y="1340346"/>
                  </a:cubicBezTo>
                  <a:close/>
                </a:path>
              </a:pathLst>
            </a:custGeom>
            <a:solidFill>
              <a:srgbClr val="13538A"/>
            </a:solidFill>
          </p:spPr>
        </p:sp>
      </p:grpSp>
      <p:grpSp>
        <p:nvGrpSpPr>
          <p:cNvPr id="6" name="Group 6"/>
          <p:cNvGrpSpPr/>
          <p:nvPr/>
        </p:nvGrpSpPr>
        <p:grpSpPr>
          <a:xfrm>
            <a:off x="4060325" y="1899128"/>
            <a:ext cx="3527810" cy="2519551"/>
            <a:chOff x="0" y="0"/>
            <a:chExt cx="1675711" cy="1196788"/>
          </a:xfrm>
        </p:grpSpPr>
        <p:sp>
          <p:nvSpPr>
            <p:cNvPr id="7" name="Freeform 7"/>
            <p:cNvSpPr/>
            <p:nvPr/>
          </p:nvSpPr>
          <p:spPr>
            <a:xfrm>
              <a:off x="0" y="0"/>
              <a:ext cx="1675711" cy="1196788"/>
            </a:xfrm>
            <a:custGeom>
              <a:avLst/>
              <a:gdLst/>
              <a:ahLst/>
              <a:cxnLst/>
              <a:rect l="l" t="t" r="r" b="b"/>
              <a:pathLst>
                <a:path w="1675711" h="1196788">
                  <a:moveTo>
                    <a:pt x="1551251" y="1196788"/>
                  </a:moveTo>
                  <a:lnTo>
                    <a:pt x="124460" y="1196788"/>
                  </a:lnTo>
                  <a:cubicBezTo>
                    <a:pt x="55880" y="1196788"/>
                    <a:pt x="0" y="1140908"/>
                    <a:pt x="0" y="1072328"/>
                  </a:cubicBezTo>
                  <a:lnTo>
                    <a:pt x="0" y="124460"/>
                  </a:lnTo>
                  <a:cubicBezTo>
                    <a:pt x="0" y="55880"/>
                    <a:pt x="55880" y="0"/>
                    <a:pt x="124460" y="0"/>
                  </a:cubicBezTo>
                  <a:lnTo>
                    <a:pt x="1551251" y="0"/>
                  </a:lnTo>
                  <a:cubicBezTo>
                    <a:pt x="1619831" y="0"/>
                    <a:pt x="1675711" y="55880"/>
                    <a:pt x="1675711" y="124460"/>
                  </a:cubicBezTo>
                  <a:lnTo>
                    <a:pt x="1675711" y="1072328"/>
                  </a:lnTo>
                  <a:cubicBezTo>
                    <a:pt x="1675711" y="1140908"/>
                    <a:pt x="1619831" y="1196788"/>
                    <a:pt x="1551251" y="1196788"/>
                  </a:cubicBezTo>
                  <a:close/>
                </a:path>
              </a:pathLst>
            </a:custGeom>
            <a:solidFill>
              <a:srgbClr val="13538A"/>
            </a:solidFill>
          </p:spPr>
        </p:sp>
      </p:grpSp>
      <p:grpSp>
        <p:nvGrpSpPr>
          <p:cNvPr id="8" name="Group 8"/>
          <p:cNvGrpSpPr/>
          <p:nvPr/>
        </p:nvGrpSpPr>
        <p:grpSpPr>
          <a:xfrm>
            <a:off x="4060325" y="4594807"/>
            <a:ext cx="3527810" cy="2441240"/>
            <a:chOff x="0" y="0"/>
            <a:chExt cx="1745195" cy="1207673"/>
          </a:xfrm>
        </p:grpSpPr>
        <p:sp>
          <p:nvSpPr>
            <p:cNvPr id="9" name="Freeform 9"/>
            <p:cNvSpPr/>
            <p:nvPr/>
          </p:nvSpPr>
          <p:spPr>
            <a:xfrm>
              <a:off x="0" y="0"/>
              <a:ext cx="1745195" cy="1207673"/>
            </a:xfrm>
            <a:custGeom>
              <a:avLst/>
              <a:gdLst/>
              <a:ahLst/>
              <a:cxnLst/>
              <a:rect l="l" t="t" r="r" b="b"/>
              <a:pathLst>
                <a:path w="1745195" h="1207673">
                  <a:moveTo>
                    <a:pt x="1620735" y="1207673"/>
                  </a:moveTo>
                  <a:lnTo>
                    <a:pt x="124460" y="1207673"/>
                  </a:lnTo>
                  <a:cubicBezTo>
                    <a:pt x="55880" y="1207673"/>
                    <a:pt x="0" y="1151793"/>
                    <a:pt x="0" y="1083213"/>
                  </a:cubicBezTo>
                  <a:lnTo>
                    <a:pt x="0" y="124460"/>
                  </a:lnTo>
                  <a:cubicBezTo>
                    <a:pt x="0" y="55880"/>
                    <a:pt x="55880" y="0"/>
                    <a:pt x="124460" y="0"/>
                  </a:cubicBezTo>
                  <a:lnTo>
                    <a:pt x="1620735" y="0"/>
                  </a:lnTo>
                  <a:cubicBezTo>
                    <a:pt x="1689315" y="0"/>
                    <a:pt x="1745195" y="55880"/>
                    <a:pt x="1745195" y="124460"/>
                  </a:cubicBezTo>
                  <a:lnTo>
                    <a:pt x="1745195" y="1083213"/>
                  </a:lnTo>
                  <a:cubicBezTo>
                    <a:pt x="1745195" y="1151793"/>
                    <a:pt x="1689315" y="1207673"/>
                    <a:pt x="1620735" y="1207673"/>
                  </a:cubicBezTo>
                  <a:close/>
                </a:path>
              </a:pathLst>
            </a:custGeom>
            <a:solidFill>
              <a:srgbClr val="13538A"/>
            </a:solidFill>
          </p:spPr>
        </p:sp>
      </p:grpSp>
      <p:grpSp>
        <p:nvGrpSpPr>
          <p:cNvPr id="10" name="Group 10"/>
          <p:cNvGrpSpPr/>
          <p:nvPr/>
        </p:nvGrpSpPr>
        <p:grpSpPr>
          <a:xfrm>
            <a:off x="4023876" y="7187471"/>
            <a:ext cx="3564259" cy="2419237"/>
            <a:chOff x="0" y="0"/>
            <a:chExt cx="1763226" cy="1196788"/>
          </a:xfrm>
        </p:grpSpPr>
        <p:sp>
          <p:nvSpPr>
            <p:cNvPr id="11" name="Freeform 11"/>
            <p:cNvSpPr/>
            <p:nvPr/>
          </p:nvSpPr>
          <p:spPr>
            <a:xfrm>
              <a:off x="0" y="0"/>
              <a:ext cx="1763226" cy="1196788"/>
            </a:xfrm>
            <a:custGeom>
              <a:avLst/>
              <a:gdLst/>
              <a:ahLst/>
              <a:cxnLst/>
              <a:rect l="l" t="t" r="r" b="b"/>
              <a:pathLst>
                <a:path w="1763226" h="1196788">
                  <a:moveTo>
                    <a:pt x="1638766" y="1196788"/>
                  </a:moveTo>
                  <a:lnTo>
                    <a:pt x="124460" y="1196788"/>
                  </a:lnTo>
                  <a:cubicBezTo>
                    <a:pt x="55880" y="1196788"/>
                    <a:pt x="0" y="1140908"/>
                    <a:pt x="0" y="1072328"/>
                  </a:cubicBezTo>
                  <a:lnTo>
                    <a:pt x="0" y="124460"/>
                  </a:lnTo>
                  <a:cubicBezTo>
                    <a:pt x="0" y="55880"/>
                    <a:pt x="55880" y="0"/>
                    <a:pt x="124460" y="0"/>
                  </a:cubicBezTo>
                  <a:lnTo>
                    <a:pt x="1638766" y="0"/>
                  </a:lnTo>
                  <a:cubicBezTo>
                    <a:pt x="1707346" y="0"/>
                    <a:pt x="1763226" y="55880"/>
                    <a:pt x="1763226" y="124460"/>
                  </a:cubicBezTo>
                  <a:lnTo>
                    <a:pt x="1763226" y="1072328"/>
                  </a:lnTo>
                  <a:cubicBezTo>
                    <a:pt x="1763226" y="1140908"/>
                    <a:pt x="1707346" y="1196788"/>
                    <a:pt x="1638766" y="1196788"/>
                  </a:cubicBezTo>
                  <a:close/>
                </a:path>
              </a:pathLst>
            </a:custGeom>
            <a:solidFill>
              <a:srgbClr val="13538A"/>
            </a:solidFill>
          </p:spPr>
        </p:sp>
      </p:grpSp>
      <p:grpSp>
        <p:nvGrpSpPr>
          <p:cNvPr id="12" name="Group 12"/>
          <p:cNvGrpSpPr/>
          <p:nvPr/>
        </p:nvGrpSpPr>
        <p:grpSpPr>
          <a:xfrm>
            <a:off x="12735669" y="4663554"/>
            <a:ext cx="4173378" cy="2078774"/>
            <a:chOff x="0" y="0"/>
            <a:chExt cx="1454932" cy="724707"/>
          </a:xfrm>
        </p:grpSpPr>
        <p:sp>
          <p:nvSpPr>
            <p:cNvPr id="13" name="Freeform 13"/>
            <p:cNvSpPr/>
            <p:nvPr/>
          </p:nvSpPr>
          <p:spPr>
            <a:xfrm>
              <a:off x="0" y="0"/>
              <a:ext cx="1454932" cy="724707"/>
            </a:xfrm>
            <a:custGeom>
              <a:avLst/>
              <a:gdLst/>
              <a:ahLst/>
              <a:cxnLst/>
              <a:rect l="l" t="t" r="r" b="b"/>
              <a:pathLst>
                <a:path w="1454932" h="724707">
                  <a:moveTo>
                    <a:pt x="1330472" y="724707"/>
                  </a:moveTo>
                  <a:lnTo>
                    <a:pt x="124460" y="724707"/>
                  </a:lnTo>
                  <a:cubicBezTo>
                    <a:pt x="55880" y="724707"/>
                    <a:pt x="0" y="668827"/>
                    <a:pt x="0" y="600247"/>
                  </a:cubicBezTo>
                  <a:lnTo>
                    <a:pt x="0" y="124460"/>
                  </a:lnTo>
                  <a:cubicBezTo>
                    <a:pt x="0" y="55880"/>
                    <a:pt x="55880" y="0"/>
                    <a:pt x="124460" y="0"/>
                  </a:cubicBezTo>
                  <a:lnTo>
                    <a:pt x="1330472" y="0"/>
                  </a:lnTo>
                  <a:cubicBezTo>
                    <a:pt x="1399052" y="0"/>
                    <a:pt x="1454932" y="55880"/>
                    <a:pt x="1454932" y="124460"/>
                  </a:cubicBezTo>
                  <a:lnTo>
                    <a:pt x="1454932" y="600247"/>
                  </a:lnTo>
                  <a:cubicBezTo>
                    <a:pt x="1454932" y="668827"/>
                    <a:pt x="1399052" y="724707"/>
                    <a:pt x="1330472" y="724707"/>
                  </a:cubicBezTo>
                  <a:close/>
                </a:path>
              </a:pathLst>
            </a:custGeom>
            <a:solidFill>
              <a:srgbClr val="13538A"/>
            </a:solidFill>
          </p:spPr>
        </p:sp>
      </p:grpSp>
      <p:sp>
        <p:nvSpPr>
          <p:cNvPr id="14" name="TextBox 14"/>
          <p:cNvSpPr txBox="1"/>
          <p:nvPr/>
        </p:nvSpPr>
        <p:spPr>
          <a:xfrm>
            <a:off x="8115569" y="3838562"/>
            <a:ext cx="3824359" cy="4370255"/>
          </a:xfrm>
          <a:prstGeom prst="rect">
            <a:avLst/>
          </a:prstGeom>
        </p:spPr>
        <p:txBody>
          <a:bodyPr lIns="0" tIns="0" rIns="0" bIns="0" rtlCol="0" anchor="t">
            <a:spAutoFit/>
          </a:bodyPr>
          <a:lstStyle/>
          <a:p>
            <a:pPr>
              <a:lnSpc>
                <a:spcPts val="2847"/>
              </a:lnSpc>
            </a:pPr>
            <a:r>
              <a:rPr lang="en-US" sz="1950" spc="274">
                <a:solidFill>
                  <a:srgbClr val="FFFFFF"/>
                </a:solidFill>
                <a:latin typeface="Montserrat Classic Bold"/>
              </a:rPr>
              <a:t>Neural Networks​​</a:t>
            </a:r>
          </a:p>
          <a:p>
            <a:pPr>
              <a:lnSpc>
                <a:spcPts val="2588"/>
              </a:lnSpc>
            </a:pPr>
            <a:r>
              <a:rPr lang="en-US" spc="224">
                <a:solidFill>
                  <a:srgbClr val="FFFFFF"/>
                </a:solidFill>
                <a:latin typeface="Montserrat Classic"/>
              </a:rPr>
              <a:t>- Long and Short-Term Memory​​</a:t>
            </a:r>
          </a:p>
          <a:p>
            <a:pPr>
              <a:lnSpc>
                <a:spcPts val="2588"/>
              </a:lnSpc>
            </a:pPr>
            <a:endParaRPr lang="en-US" sz="1606" spc="224">
              <a:solidFill>
                <a:srgbClr val="FFFFFF"/>
              </a:solidFill>
              <a:latin typeface="Montserrat Classic"/>
            </a:endParaRPr>
          </a:p>
          <a:p>
            <a:pPr>
              <a:lnSpc>
                <a:spcPts val="2847"/>
              </a:lnSpc>
            </a:pPr>
            <a:r>
              <a:rPr lang="en-US" sz="1950" spc="274">
                <a:solidFill>
                  <a:srgbClr val="FFFFFF"/>
                </a:solidFill>
                <a:latin typeface="Montserrat Classic Bold"/>
              </a:rPr>
              <a:t>Boosting Algorithms​​</a:t>
            </a:r>
          </a:p>
          <a:p>
            <a:pPr>
              <a:lnSpc>
                <a:spcPts val="2588"/>
              </a:lnSpc>
            </a:pPr>
            <a:r>
              <a:rPr lang="en-US" spc="224">
                <a:solidFill>
                  <a:srgbClr val="FFFFFF"/>
                </a:solidFill>
                <a:latin typeface="Montserrat Classic"/>
              </a:rPr>
              <a:t>- Random Forest​​</a:t>
            </a:r>
          </a:p>
          <a:p>
            <a:pPr>
              <a:lnSpc>
                <a:spcPts val="2588"/>
              </a:lnSpc>
            </a:pPr>
            <a:r>
              <a:rPr lang="en-US" spc="224">
                <a:solidFill>
                  <a:srgbClr val="FFFFFF"/>
                </a:solidFill>
                <a:latin typeface="Montserrat Classic"/>
              </a:rPr>
              <a:t>- </a:t>
            </a:r>
            <a:r>
              <a:rPr lang="en-US" spc="224" err="1">
                <a:solidFill>
                  <a:srgbClr val="FFFFFF"/>
                </a:solidFill>
                <a:latin typeface="Montserrat Classic"/>
              </a:rPr>
              <a:t>XGBoost</a:t>
            </a:r>
            <a:r>
              <a:rPr lang="en-US" spc="224">
                <a:solidFill>
                  <a:srgbClr val="FFFFFF"/>
                </a:solidFill>
                <a:latin typeface="Montserrat Classic"/>
              </a:rPr>
              <a:t>​​</a:t>
            </a:r>
          </a:p>
          <a:p>
            <a:pPr>
              <a:lnSpc>
                <a:spcPts val="2588"/>
              </a:lnSpc>
            </a:pPr>
            <a:endParaRPr lang="en-US" sz="1606" spc="224">
              <a:solidFill>
                <a:srgbClr val="FFFFFF"/>
              </a:solidFill>
              <a:latin typeface="Montserrat Classic"/>
            </a:endParaRPr>
          </a:p>
          <a:p>
            <a:pPr>
              <a:lnSpc>
                <a:spcPts val="2847"/>
              </a:lnSpc>
            </a:pPr>
            <a:r>
              <a:rPr lang="en-US" sz="1750" spc="249">
                <a:solidFill>
                  <a:srgbClr val="FFFFFF"/>
                </a:solidFill>
                <a:latin typeface="Montserrat Classic Bold"/>
              </a:rPr>
              <a:t>Classic Algorithms ​</a:t>
            </a:r>
          </a:p>
          <a:p>
            <a:pPr>
              <a:lnSpc>
                <a:spcPts val="2588"/>
              </a:lnSpc>
            </a:pPr>
            <a:r>
              <a:rPr lang="en-US" spc="224">
                <a:solidFill>
                  <a:srgbClr val="FFFFFF"/>
                </a:solidFill>
                <a:latin typeface="Montserrat Classic"/>
              </a:rPr>
              <a:t>- Decision Trees​</a:t>
            </a:r>
          </a:p>
          <a:p>
            <a:pPr>
              <a:lnSpc>
                <a:spcPts val="2588"/>
              </a:lnSpc>
            </a:pPr>
            <a:r>
              <a:rPr lang="en-US" spc="224">
                <a:solidFill>
                  <a:srgbClr val="FFFFFF"/>
                </a:solidFill>
                <a:latin typeface="Montserrat Classic"/>
              </a:rPr>
              <a:t>- Support Vector Machines​</a:t>
            </a:r>
          </a:p>
          <a:p>
            <a:pPr>
              <a:lnSpc>
                <a:spcPts val="2588"/>
              </a:lnSpc>
            </a:pPr>
            <a:r>
              <a:rPr lang="en-US" spc="224">
                <a:solidFill>
                  <a:srgbClr val="FFFFFF"/>
                </a:solidFill>
                <a:latin typeface="Montserrat Classic"/>
              </a:rPr>
              <a:t>- K-Nearest Neighbours</a:t>
            </a:r>
          </a:p>
          <a:p>
            <a:pPr>
              <a:lnSpc>
                <a:spcPts val="2588"/>
              </a:lnSpc>
            </a:pPr>
            <a:endParaRPr lang="en-US" sz="1606" spc="224">
              <a:solidFill>
                <a:srgbClr val="FFFFFF"/>
              </a:solidFill>
              <a:latin typeface="Montserrat Classic"/>
            </a:endParaRPr>
          </a:p>
        </p:txBody>
      </p:sp>
      <p:sp>
        <p:nvSpPr>
          <p:cNvPr id="15" name="AutoShape 15"/>
          <p:cNvSpPr/>
          <p:nvPr/>
        </p:nvSpPr>
        <p:spPr>
          <a:xfrm>
            <a:off x="11971678" y="5702941"/>
            <a:ext cx="887837" cy="0"/>
          </a:xfrm>
          <a:prstGeom prst="line">
            <a:avLst/>
          </a:prstGeom>
          <a:ln w="38100" cap="rnd">
            <a:solidFill>
              <a:srgbClr val="FFFFFF"/>
            </a:solidFill>
            <a:prstDash val="solid"/>
            <a:headEnd type="none" w="sm" len="sm"/>
            <a:tailEnd type="triangle" w="lg" len="med"/>
          </a:ln>
        </p:spPr>
      </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043107" y="4938008"/>
            <a:ext cx="1721959" cy="1491647"/>
          </a:xfrm>
          <a:prstGeom prst="rect">
            <a:avLst/>
          </a:prstGeom>
        </p:spPr>
      </p:pic>
      <p:grpSp>
        <p:nvGrpSpPr>
          <p:cNvPr id="17" name="Group 17"/>
          <p:cNvGrpSpPr/>
          <p:nvPr/>
        </p:nvGrpSpPr>
        <p:grpSpPr>
          <a:xfrm rot="-5400000">
            <a:off x="2233297" y="2807737"/>
            <a:ext cx="2519551" cy="702331"/>
            <a:chOff x="0" y="0"/>
            <a:chExt cx="2369125" cy="660400"/>
          </a:xfrm>
        </p:grpSpPr>
        <p:sp>
          <p:nvSpPr>
            <p:cNvPr id="18" name="Freeform 18"/>
            <p:cNvSpPr/>
            <p:nvPr/>
          </p:nvSpPr>
          <p:spPr>
            <a:xfrm>
              <a:off x="0" y="0"/>
              <a:ext cx="2369126" cy="660400"/>
            </a:xfrm>
            <a:custGeom>
              <a:avLst/>
              <a:gdLst/>
              <a:ahLst/>
              <a:cxnLst/>
              <a:rect l="l" t="t" r="r" b="b"/>
              <a:pathLst>
                <a:path w="2369126" h="660400">
                  <a:moveTo>
                    <a:pt x="2244665" y="660400"/>
                  </a:moveTo>
                  <a:lnTo>
                    <a:pt x="124460" y="660400"/>
                  </a:lnTo>
                  <a:cubicBezTo>
                    <a:pt x="55880" y="660400"/>
                    <a:pt x="0" y="604520"/>
                    <a:pt x="0" y="535940"/>
                  </a:cubicBezTo>
                  <a:lnTo>
                    <a:pt x="0" y="124460"/>
                  </a:lnTo>
                  <a:cubicBezTo>
                    <a:pt x="0" y="55880"/>
                    <a:pt x="55880" y="0"/>
                    <a:pt x="124460" y="0"/>
                  </a:cubicBezTo>
                  <a:lnTo>
                    <a:pt x="2244666" y="0"/>
                  </a:lnTo>
                  <a:cubicBezTo>
                    <a:pt x="2313245" y="0"/>
                    <a:pt x="2369126" y="55880"/>
                    <a:pt x="2369126" y="124460"/>
                  </a:cubicBezTo>
                  <a:lnTo>
                    <a:pt x="2369126" y="535940"/>
                  </a:lnTo>
                  <a:cubicBezTo>
                    <a:pt x="2369126" y="604520"/>
                    <a:pt x="2313245" y="660400"/>
                    <a:pt x="2244666" y="660400"/>
                  </a:cubicBezTo>
                  <a:close/>
                </a:path>
              </a:pathLst>
            </a:custGeom>
            <a:solidFill>
              <a:srgbClr val="13538A"/>
            </a:solidFill>
          </p:spPr>
        </p:sp>
      </p:grpSp>
      <p:grpSp>
        <p:nvGrpSpPr>
          <p:cNvPr id="19" name="Group 19"/>
          <p:cNvGrpSpPr/>
          <p:nvPr/>
        </p:nvGrpSpPr>
        <p:grpSpPr>
          <a:xfrm rot="-5400000">
            <a:off x="2265164" y="5452453"/>
            <a:ext cx="2417624" cy="702331"/>
            <a:chOff x="0" y="0"/>
            <a:chExt cx="2273284" cy="660400"/>
          </a:xfrm>
        </p:grpSpPr>
        <p:sp>
          <p:nvSpPr>
            <p:cNvPr id="20" name="Freeform 20"/>
            <p:cNvSpPr/>
            <p:nvPr/>
          </p:nvSpPr>
          <p:spPr>
            <a:xfrm>
              <a:off x="0" y="0"/>
              <a:ext cx="2273284" cy="660400"/>
            </a:xfrm>
            <a:custGeom>
              <a:avLst/>
              <a:gdLst/>
              <a:ahLst/>
              <a:cxnLst/>
              <a:rect l="l" t="t" r="r" b="b"/>
              <a:pathLst>
                <a:path w="2273284" h="660400">
                  <a:moveTo>
                    <a:pt x="2148824" y="660400"/>
                  </a:moveTo>
                  <a:lnTo>
                    <a:pt x="124460" y="660400"/>
                  </a:lnTo>
                  <a:cubicBezTo>
                    <a:pt x="55880" y="660400"/>
                    <a:pt x="0" y="604520"/>
                    <a:pt x="0" y="535940"/>
                  </a:cubicBezTo>
                  <a:lnTo>
                    <a:pt x="0" y="124460"/>
                  </a:lnTo>
                  <a:cubicBezTo>
                    <a:pt x="0" y="55880"/>
                    <a:pt x="55880" y="0"/>
                    <a:pt x="124460" y="0"/>
                  </a:cubicBezTo>
                  <a:lnTo>
                    <a:pt x="2148824" y="0"/>
                  </a:lnTo>
                  <a:cubicBezTo>
                    <a:pt x="2217404" y="0"/>
                    <a:pt x="2273284" y="55880"/>
                    <a:pt x="2273284" y="124460"/>
                  </a:cubicBezTo>
                  <a:lnTo>
                    <a:pt x="2273284" y="535940"/>
                  </a:lnTo>
                  <a:cubicBezTo>
                    <a:pt x="2273284" y="604520"/>
                    <a:pt x="2217404" y="660400"/>
                    <a:pt x="2148824" y="660400"/>
                  </a:cubicBezTo>
                  <a:close/>
                </a:path>
              </a:pathLst>
            </a:custGeom>
            <a:solidFill>
              <a:srgbClr val="13538A"/>
            </a:solidFill>
          </p:spPr>
        </p:sp>
      </p:grpSp>
      <p:grpSp>
        <p:nvGrpSpPr>
          <p:cNvPr id="21" name="Group 21"/>
          <p:cNvGrpSpPr/>
          <p:nvPr/>
        </p:nvGrpSpPr>
        <p:grpSpPr>
          <a:xfrm rot="-5400000">
            <a:off x="2264357" y="8045924"/>
            <a:ext cx="2419237" cy="702331"/>
            <a:chOff x="0" y="0"/>
            <a:chExt cx="2274801" cy="660400"/>
          </a:xfrm>
        </p:grpSpPr>
        <p:sp>
          <p:nvSpPr>
            <p:cNvPr id="22" name="Freeform 22"/>
            <p:cNvSpPr/>
            <p:nvPr/>
          </p:nvSpPr>
          <p:spPr>
            <a:xfrm>
              <a:off x="0" y="0"/>
              <a:ext cx="2274801" cy="660400"/>
            </a:xfrm>
            <a:custGeom>
              <a:avLst/>
              <a:gdLst/>
              <a:ahLst/>
              <a:cxnLst/>
              <a:rect l="l" t="t" r="r" b="b"/>
              <a:pathLst>
                <a:path w="2274801" h="660400">
                  <a:moveTo>
                    <a:pt x="2150341" y="660400"/>
                  </a:moveTo>
                  <a:lnTo>
                    <a:pt x="124460" y="660400"/>
                  </a:lnTo>
                  <a:cubicBezTo>
                    <a:pt x="55880" y="660400"/>
                    <a:pt x="0" y="604520"/>
                    <a:pt x="0" y="535940"/>
                  </a:cubicBezTo>
                  <a:lnTo>
                    <a:pt x="0" y="124460"/>
                  </a:lnTo>
                  <a:cubicBezTo>
                    <a:pt x="0" y="55880"/>
                    <a:pt x="55880" y="0"/>
                    <a:pt x="124460" y="0"/>
                  </a:cubicBezTo>
                  <a:lnTo>
                    <a:pt x="2150341" y="0"/>
                  </a:lnTo>
                  <a:cubicBezTo>
                    <a:pt x="2218921" y="0"/>
                    <a:pt x="2274801" y="55880"/>
                    <a:pt x="2274801" y="124460"/>
                  </a:cubicBezTo>
                  <a:lnTo>
                    <a:pt x="2274801" y="535940"/>
                  </a:lnTo>
                  <a:cubicBezTo>
                    <a:pt x="2274801" y="604520"/>
                    <a:pt x="2218921" y="660400"/>
                    <a:pt x="2150341" y="660400"/>
                  </a:cubicBezTo>
                  <a:close/>
                </a:path>
              </a:pathLst>
            </a:custGeom>
            <a:solidFill>
              <a:srgbClr val="13538A"/>
            </a:solidFill>
          </p:spPr>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66352" y="8409304"/>
            <a:ext cx="1197404" cy="1197404"/>
          </a:xfrm>
          <a:prstGeom prst="rect">
            <a:avLst/>
          </a:prstGeom>
        </p:spPr>
      </p:pic>
      <p:pic>
        <p:nvPicPr>
          <p:cNvPr id="24" name="Picture 2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73950" y="418823"/>
            <a:ext cx="1289805" cy="1289805"/>
          </a:xfrm>
          <a:prstGeom prst="rect">
            <a:avLst/>
          </a:prstGeom>
        </p:spPr>
      </p:pic>
      <p:pic>
        <p:nvPicPr>
          <p:cNvPr id="25" name="Picture 2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743243" y="337466"/>
            <a:ext cx="1371161" cy="1371161"/>
          </a:xfrm>
          <a:prstGeom prst="rect">
            <a:avLst/>
          </a:prstGeom>
        </p:spPr>
      </p:pic>
      <p:sp>
        <p:nvSpPr>
          <p:cNvPr id="26" name="TextBox 26"/>
          <p:cNvSpPr txBox="1"/>
          <p:nvPr/>
        </p:nvSpPr>
        <p:spPr>
          <a:xfrm>
            <a:off x="4293121" y="2401002"/>
            <a:ext cx="3210576" cy="1431195"/>
          </a:xfrm>
          <a:prstGeom prst="rect">
            <a:avLst/>
          </a:prstGeom>
        </p:spPr>
        <p:txBody>
          <a:bodyPr lIns="0" tIns="0" rIns="0" bIns="0" rtlCol="0" anchor="t">
            <a:spAutoFit/>
          </a:bodyPr>
          <a:lstStyle/>
          <a:p>
            <a:pPr>
              <a:lnSpc>
                <a:spcPts val="2827"/>
              </a:lnSpc>
            </a:pPr>
            <a:r>
              <a:rPr lang="en-US" sz="1950" spc="273">
                <a:solidFill>
                  <a:srgbClr val="FFFFFF"/>
                </a:solidFill>
                <a:latin typeface="Montserrat Classic"/>
              </a:rPr>
              <a:t>- Wi-Fi Data Extraction ​</a:t>
            </a:r>
          </a:p>
          <a:p>
            <a:pPr algn="l">
              <a:lnSpc>
                <a:spcPts val="2827"/>
              </a:lnSpc>
            </a:pPr>
            <a:r>
              <a:rPr lang="en-US" sz="1950" spc="273">
                <a:solidFill>
                  <a:srgbClr val="FFFFFF"/>
                </a:solidFill>
                <a:latin typeface="Montserrat Classic"/>
              </a:rPr>
              <a:t>- Cleaning and Wrangling</a:t>
            </a:r>
          </a:p>
        </p:txBody>
      </p:sp>
      <p:sp>
        <p:nvSpPr>
          <p:cNvPr id="27" name="TextBox 27"/>
          <p:cNvSpPr txBox="1"/>
          <p:nvPr/>
        </p:nvSpPr>
        <p:spPr>
          <a:xfrm>
            <a:off x="4293121" y="4825564"/>
            <a:ext cx="3210576" cy="2508170"/>
          </a:xfrm>
          <a:prstGeom prst="rect">
            <a:avLst/>
          </a:prstGeom>
        </p:spPr>
        <p:txBody>
          <a:bodyPr lIns="0" tIns="0" rIns="0" bIns="0" rtlCol="0" anchor="t">
            <a:spAutoFit/>
          </a:bodyPr>
          <a:lstStyle/>
          <a:p>
            <a:pPr>
              <a:lnSpc>
                <a:spcPts val="2827"/>
              </a:lnSpc>
            </a:pPr>
            <a:r>
              <a:rPr lang="en-US" sz="1950" spc="273">
                <a:solidFill>
                  <a:srgbClr val="FFFFFF"/>
                </a:solidFill>
                <a:latin typeface="Montserrat Classic"/>
              </a:rPr>
              <a:t>- Best k-Clusters​​</a:t>
            </a:r>
          </a:p>
          <a:p>
            <a:pPr>
              <a:lnSpc>
                <a:spcPts val="2827"/>
              </a:lnSpc>
            </a:pPr>
            <a:r>
              <a:rPr lang="en-US" sz="1950" spc="273">
                <a:solidFill>
                  <a:srgbClr val="FFFFFF"/>
                </a:solidFill>
                <a:latin typeface="Montserrat Classic"/>
              </a:rPr>
              <a:t>- Class Identification ​</a:t>
            </a:r>
          </a:p>
          <a:p>
            <a:pPr>
              <a:lnSpc>
                <a:spcPts val="2827"/>
              </a:lnSpc>
            </a:pPr>
            <a:r>
              <a:rPr lang="en-US" sz="1950" spc="273">
                <a:solidFill>
                  <a:srgbClr val="FFFFFF"/>
                </a:solidFill>
                <a:latin typeface="Montserrat Classic"/>
              </a:rPr>
              <a:t>- Final Input Creation​</a:t>
            </a:r>
          </a:p>
          <a:p>
            <a:pPr>
              <a:lnSpc>
                <a:spcPts val="2827"/>
              </a:lnSpc>
            </a:pPr>
            <a:r>
              <a:rPr lang="en-US" sz="1950" spc="273">
                <a:solidFill>
                  <a:srgbClr val="FFFFFF"/>
                </a:solidFill>
                <a:latin typeface="Montserrat Classic"/>
              </a:rPr>
              <a:t>​</a:t>
            </a:r>
          </a:p>
          <a:p>
            <a:pPr>
              <a:lnSpc>
                <a:spcPts val="2827"/>
              </a:lnSpc>
            </a:pPr>
            <a:endParaRPr lang="en-US" sz="1950" spc="273">
              <a:solidFill>
                <a:srgbClr val="FFFFFF"/>
              </a:solidFill>
              <a:latin typeface="Montserrat Classic"/>
            </a:endParaRPr>
          </a:p>
        </p:txBody>
      </p:sp>
      <p:sp>
        <p:nvSpPr>
          <p:cNvPr id="28" name="TextBox 28"/>
          <p:cNvSpPr txBox="1"/>
          <p:nvPr/>
        </p:nvSpPr>
        <p:spPr>
          <a:xfrm>
            <a:off x="4293121" y="7405749"/>
            <a:ext cx="3330919" cy="2277084"/>
          </a:xfrm>
          <a:prstGeom prst="rect">
            <a:avLst/>
          </a:prstGeom>
        </p:spPr>
        <p:txBody>
          <a:bodyPr lIns="0" tIns="0" rIns="0" bIns="0" rtlCol="0" anchor="t">
            <a:spAutoFit/>
          </a:bodyPr>
          <a:lstStyle/>
          <a:p>
            <a:pPr>
              <a:lnSpc>
                <a:spcPts val="2570"/>
              </a:lnSpc>
            </a:pPr>
            <a:r>
              <a:rPr lang="en-US" sz="1772" spc="248">
                <a:solidFill>
                  <a:srgbClr val="FFFFFF"/>
                </a:solidFill>
                <a:latin typeface="Montserrat Classic"/>
              </a:rPr>
              <a:t>- Class Definition​</a:t>
            </a:r>
          </a:p>
          <a:p>
            <a:pPr>
              <a:lnSpc>
                <a:spcPts val="2570"/>
              </a:lnSpc>
            </a:pPr>
            <a:r>
              <a:rPr lang="en-US" sz="1772" spc="248">
                <a:solidFill>
                  <a:srgbClr val="FFFFFF"/>
                </a:solidFill>
                <a:latin typeface="Montserrat Classic"/>
              </a:rPr>
              <a:t>- Class Balancing​</a:t>
            </a:r>
          </a:p>
          <a:p>
            <a:pPr>
              <a:lnSpc>
                <a:spcPts val="2570"/>
              </a:lnSpc>
            </a:pPr>
            <a:r>
              <a:rPr lang="en-US" sz="1772" spc="248">
                <a:solidFill>
                  <a:srgbClr val="FFFFFF"/>
                </a:solidFill>
                <a:latin typeface="Montserrat Classic"/>
              </a:rPr>
              <a:t>- Series to Supervised​</a:t>
            </a:r>
          </a:p>
          <a:p>
            <a:pPr>
              <a:lnSpc>
                <a:spcPts val="2570"/>
              </a:lnSpc>
            </a:pPr>
            <a:r>
              <a:rPr lang="en-US" sz="1772" spc="248">
                <a:solidFill>
                  <a:srgbClr val="FFFFFF"/>
                </a:solidFill>
                <a:latin typeface="Montserrat Classic"/>
              </a:rPr>
              <a:t>- Walkthrough​</a:t>
            </a:r>
          </a:p>
          <a:p>
            <a:pPr>
              <a:lnSpc>
                <a:spcPts val="2570"/>
              </a:lnSpc>
            </a:pPr>
            <a:r>
              <a:rPr lang="en-US" sz="1772" spc="248">
                <a:solidFill>
                  <a:srgbClr val="FFFFFF"/>
                </a:solidFill>
                <a:latin typeface="Montserrat Classic"/>
              </a:rPr>
              <a:t>- Input Weight</a:t>
            </a:r>
          </a:p>
          <a:p>
            <a:pPr>
              <a:lnSpc>
                <a:spcPts val="2570"/>
              </a:lnSpc>
            </a:pPr>
            <a:r>
              <a:rPr lang="en-US" sz="1772" spc="248">
                <a:solidFill>
                  <a:srgbClr val="FFFFFF"/>
                </a:solidFill>
                <a:latin typeface="Montserrat Classic"/>
              </a:rPr>
              <a:t>  Handling</a:t>
            </a:r>
          </a:p>
          <a:p>
            <a:pPr algn="ctr">
              <a:lnSpc>
                <a:spcPts val="2570"/>
              </a:lnSpc>
            </a:pPr>
            <a:endParaRPr lang="en-US" sz="1772" spc="248">
              <a:solidFill>
                <a:srgbClr val="FFFFFF"/>
              </a:solidFill>
              <a:latin typeface="Montserrat Classic"/>
            </a:endParaRPr>
          </a:p>
        </p:txBody>
      </p:sp>
      <p:sp>
        <p:nvSpPr>
          <p:cNvPr id="29" name="TextBox 29"/>
          <p:cNvSpPr txBox="1"/>
          <p:nvPr/>
        </p:nvSpPr>
        <p:spPr>
          <a:xfrm>
            <a:off x="8482776" y="2575172"/>
            <a:ext cx="2685968" cy="476075"/>
          </a:xfrm>
          <a:prstGeom prst="rect">
            <a:avLst/>
          </a:prstGeom>
        </p:spPr>
        <p:txBody>
          <a:bodyPr lIns="0" tIns="0" rIns="0" bIns="0" rtlCol="0" anchor="t">
            <a:spAutoFit/>
          </a:bodyPr>
          <a:lstStyle/>
          <a:p>
            <a:pPr algn="ctr">
              <a:lnSpc>
                <a:spcPts val="3999"/>
              </a:lnSpc>
              <a:spcBef>
                <a:spcPct val="0"/>
              </a:spcBef>
            </a:pPr>
            <a:r>
              <a:rPr lang="en-US" sz="2499">
                <a:solidFill>
                  <a:srgbClr val="FFFFFF"/>
                </a:solidFill>
                <a:latin typeface="Montserrat Classic Bold"/>
              </a:rPr>
              <a:t>Final Models​</a:t>
            </a:r>
          </a:p>
        </p:txBody>
      </p:sp>
      <p:sp>
        <p:nvSpPr>
          <p:cNvPr id="30" name="TextBox 30"/>
          <p:cNvSpPr txBox="1"/>
          <p:nvPr/>
        </p:nvSpPr>
        <p:spPr>
          <a:xfrm>
            <a:off x="14935304" y="5296362"/>
            <a:ext cx="2020304" cy="717789"/>
          </a:xfrm>
          <a:prstGeom prst="rect">
            <a:avLst/>
          </a:prstGeom>
        </p:spPr>
        <p:txBody>
          <a:bodyPr lIns="0" tIns="0" rIns="0" bIns="0" rtlCol="0" anchor="t">
            <a:spAutoFit/>
          </a:bodyPr>
          <a:lstStyle/>
          <a:p>
            <a:pPr>
              <a:lnSpc>
                <a:spcPts val="2847"/>
              </a:lnSpc>
            </a:pPr>
            <a:r>
              <a:rPr lang="en-US" sz="1963" spc="274">
                <a:solidFill>
                  <a:srgbClr val="FFFFFF"/>
                </a:solidFill>
                <a:latin typeface="Montserrat Classic Bold"/>
              </a:rPr>
              <a:t>Prediction Output</a:t>
            </a:r>
          </a:p>
        </p:txBody>
      </p:sp>
      <p:sp>
        <p:nvSpPr>
          <p:cNvPr id="31" name="TextBox 31"/>
          <p:cNvSpPr txBox="1"/>
          <p:nvPr/>
        </p:nvSpPr>
        <p:spPr>
          <a:xfrm rot="-5400000">
            <a:off x="2515776" y="5446676"/>
            <a:ext cx="1855881" cy="308256"/>
          </a:xfrm>
          <a:prstGeom prst="rect">
            <a:avLst/>
          </a:prstGeom>
        </p:spPr>
        <p:txBody>
          <a:bodyPr lIns="0" tIns="0" rIns="0" bIns="0" rtlCol="0" anchor="t">
            <a:spAutoFit/>
          </a:bodyPr>
          <a:lstStyle/>
          <a:p>
            <a:pPr>
              <a:lnSpc>
                <a:spcPts val="2482"/>
              </a:lnSpc>
              <a:spcBef>
                <a:spcPct val="0"/>
              </a:spcBef>
            </a:pPr>
            <a:r>
              <a:rPr lang="en-US" sz="1772">
                <a:solidFill>
                  <a:srgbClr val="FFFFFF"/>
                </a:solidFill>
                <a:latin typeface="Montserrat Classic Bold"/>
              </a:rPr>
              <a:t>Merging Steps​</a:t>
            </a:r>
          </a:p>
        </p:txBody>
      </p:sp>
      <p:sp>
        <p:nvSpPr>
          <p:cNvPr id="32" name="TextBox 32"/>
          <p:cNvSpPr txBox="1"/>
          <p:nvPr/>
        </p:nvSpPr>
        <p:spPr>
          <a:xfrm rot="-5400000">
            <a:off x="2267955" y="3004775"/>
            <a:ext cx="2373941" cy="308256"/>
          </a:xfrm>
          <a:prstGeom prst="rect">
            <a:avLst/>
          </a:prstGeom>
        </p:spPr>
        <p:txBody>
          <a:bodyPr lIns="0" tIns="0" rIns="0" bIns="0" rtlCol="0" anchor="t">
            <a:spAutoFit/>
          </a:bodyPr>
          <a:lstStyle/>
          <a:p>
            <a:pPr algn="ctr">
              <a:lnSpc>
                <a:spcPts val="2482"/>
              </a:lnSpc>
              <a:spcBef>
                <a:spcPct val="0"/>
              </a:spcBef>
            </a:pPr>
            <a:r>
              <a:rPr lang="en-US" sz="1772">
                <a:solidFill>
                  <a:srgbClr val="FFFFFF"/>
                </a:solidFill>
                <a:latin typeface="Montserrat Classic Bold"/>
              </a:rPr>
              <a:t>Prediction Steps​</a:t>
            </a:r>
          </a:p>
        </p:txBody>
      </p:sp>
      <p:sp>
        <p:nvSpPr>
          <p:cNvPr id="33" name="TextBox 33"/>
          <p:cNvSpPr txBox="1"/>
          <p:nvPr/>
        </p:nvSpPr>
        <p:spPr>
          <a:xfrm rot="-5400000">
            <a:off x="2387722" y="8227157"/>
            <a:ext cx="2111990" cy="308256"/>
          </a:xfrm>
          <a:prstGeom prst="rect">
            <a:avLst/>
          </a:prstGeom>
        </p:spPr>
        <p:txBody>
          <a:bodyPr lIns="0" tIns="0" rIns="0" bIns="0" rtlCol="0" anchor="t">
            <a:spAutoFit/>
          </a:bodyPr>
          <a:lstStyle/>
          <a:p>
            <a:pPr algn="ctr">
              <a:lnSpc>
                <a:spcPts val="2482"/>
              </a:lnSpc>
              <a:spcBef>
                <a:spcPct val="0"/>
              </a:spcBef>
            </a:pPr>
            <a:r>
              <a:rPr lang="en-US" sz="1772">
                <a:solidFill>
                  <a:srgbClr val="FFFFFF"/>
                </a:solidFill>
                <a:latin typeface="Montserrat Classic Bold"/>
              </a:rPr>
              <a:t>Processing Steps​</a:t>
            </a:r>
          </a:p>
        </p:txBody>
      </p:sp>
      <p:pic>
        <p:nvPicPr>
          <p:cNvPr id="34" name="Picture 3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665736" y="601756"/>
            <a:ext cx="1211723" cy="923939"/>
          </a:xfrm>
          <a:prstGeom prst="rect">
            <a:avLst/>
          </a:prstGeom>
        </p:spPr>
      </p:pic>
      <p:pic>
        <p:nvPicPr>
          <p:cNvPr id="35" name="Picture 35"/>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1466791" y="4674394"/>
            <a:ext cx="1211723" cy="92393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324918" y="6599235"/>
            <a:ext cx="7519208" cy="5318131"/>
          </a:xfrm>
          <a:prstGeom prst="rect">
            <a:avLst/>
          </a:prstGeom>
        </p:spPr>
      </p:pic>
      <p:pic>
        <p:nvPicPr>
          <p:cNvPr id="3" name="Picture 3"/>
          <p:cNvPicPr>
            <a:picLocks noChangeAspect="1"/>
          </p:cNvPicPr>
          <p:nvPr/>
        </p:nvPicPr>
        <p:blipFill>
          <a:blip r:embed="rId4"/>
          <a:srcRect/>
          <a:stretch>
            <a:fillRect/>
          </a:stretch>
        </p:blipFill>
        <p:spPr>
          <a:xfrm>
            <a:off x="17259300" y="9082144"/>
            <a:ext cx="955456" cy="95545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619692">
            <a:off x="-2144227" y="-2837099"/>
            <a:ext cx="7291609" cy="5674197"/>
          </a:xfrm>
          <a:prstGeom prst="rect">
            <a:avLst/>
          </a:prstGeom>
        </p:spPr>
      </p:pic>
      <p:grpSp>
        <p:nvGrpSpPr>
          <p:cNvPr id="5" name="Group 5"/>
          <p:cNvGrpSpPr/>
          <p:nvPr/>
        </p:nvGrpSpPr>
        <p:grpSpPr>
          <a:xfrm>
            <a:off x="1028700" y="2158588"/>
            <a:ext cx="7272549" cy="7099712"/>
            <a:chOff x="0" y="0"/>
            <a:chExt cx="2393102" cy="2336228"/>
          </a:xfrm>
        </p:grpSpPr>
        <p:sp>
          <p:nvSpPr>
            <p:cNvPr id="6" name="Freeform 6"/>
            <p:cNvSpPr/>
            <p:nvPr/>
          </p:nvSpPr>
          <p:spPr>
            <a:xfrm>
              <a:off x="0" y="0"/>
              <a:ext cx="2393102" cy="2336228"/>
            </a:xfrm>
            <a:custGeom>
              <a:avLst/>
              <a:gdLst/>
              <a:ahLst/>
              <a:cxnLst/>
              <a:rect l="l" t="t" r="r" b="b"/>
              <a:pathLst>
                <a:path w="2393102" h="2336228">
                  <a:moveTo>
                    <a:pt x="2268642" y="2336228"/>
                  </a:moveTo>
                  <a:lnTo>
                    <a:pt x="124460" y="2336228"/>
                  </a:lnTo>
                  <a:cubicBezTo>
                    <a:pt x="55880" y="2336228"/>
                    <a:pt x="0" y="2280348"/>
                    <a:pt x="0" y="2211768"/>
                  </a:cubicBezTo>
                  <a:lnTo>
                    <a:pt x="0" y="124460"/>
                  </a:lnTo>
                  <a:cubicBezTo>
                    <a:pt x="0" y="55880"/>
                    <a:pt x="55880" y="0"/>
                    <a:pt x="124460" y="0"/>
                  </a:cubicBezTo>
                  <a:lnTo>
                    <a:pt x="2268642" y="0"/>
                  </a:lnTo>
                  <a:cubicBezTo>
                    <a:pt x="2337222" y="0"/>
                    <a:pt x="2393102" y="55880"/>
                    <a:pt x="2393102" y="124460"/>
                  </a:cubicBezTo>
                  <a:lnTo>
                    <a:pt x="2393102" y="2211768"/>
                  </a:lnTo>
                  <a:cubicBezTo>
                    <a:pt x="2393102" y="2280348"/>
                    <a:pt x="2337222" y="2336228"/>
                    <a:pt x="2268642" y="2336228"/>
                  </a:cubicBezTo>
                  <a:close/>
                </a:path>
              </a:pathLst>
            </a:custGeom>
            <a:solidFill>
              <a:srgbClr val="FFFFFF"/>
            </a:solidFill>
          </p:spPr>
        </p:sp>
      </p:grpSp>
      <p:grpSp>
        <p:nvGrpSpPr>
          <p:cNvPr id="7" name="Group 7"/>
          <p:cNvGrpSpPr/>
          <p:nvPr/>
        </p:nvGrpSpPr>
        <p:grpSpPr>
          <a:xfrm rot="-5400000">
            <a:off x="6835292" y="3084021"/>
            <a:ext cx="4267921" cy="792267"/>
            <a:chOff x="0" y="0"/>
            <a:chExt cx="3557558" cy="660400"/>
          </a:xfrm>
        </p:grpSpPr>
        <p:sp>
          <p:nvSpPr>
            <p:cNvPr id="8" name="Freeform 8"/>
            <p:cNvSpPr/>
            <p:nvPr/>
          </p:nvSpPr>
          <p:spPr>
            <a:xfrm>
              <a:off x="0" y="0"/>
              <a:ext cx="3557558" cy="660400"/>
            </a:xfrm>
            <a:custGeom>
              <a:avLst/>
              <a:gdLst/>
              <a:ahLst/>
              <a:cxnLst/>
              <a:rect l="l" t="t" r="r" b="b"/>
              <a:pathLst>
                <a:path w="3557558" h="660400">
                  <a:moveTo>
                    <a:pt x="3433098" y="660400"/>
                  </a:moveTo>
                  <a:lnTo>
                    <a:pt x="124460" y="660400"/>
                  </a:lnTo>
                  <a:cubicBezTo>
                    <a:pt x="55880" y="660400"/>
                    <a:pt x="0" y="604520"/>
                    <a:pt x="0" y="535940"/>
                  </a:cubicBezTo>
                  <a:lnTo>
                    <a:pt x="0" y="124460"/>
                  </a:lnTo>
                  <a:cubicBezTo>
                    <a:pt x="0" y="55880"/>
                    <a:pt x="55880" y="0"/>
                    <a:pt x="124460" y="0"/>
                  </a:cubicBezTo>
                  <a:lnTo>
                    <a:pt x="3433098" y="0"/>
                  </a:lnTo>
                  <a:cubicBezTo>
                    <a:pt x="3501678" y="0"/>
                    <a:pt x="3557558" y="55880"/>
                    <a:pt x="3557558" y="124460"/>
                  </a:cubicBezTo>
                  <a:lnTo>
                    <a:pt x="3557558" y="535940"/>
                  </a:lnTo>
                  <a:cubicBezTo>
                    <a:pt x="3557558" y="604520"/>
                    <a:pt x="3501678" y="660400"/>
                    <a:pt x="3433098" y="660400"/>
                  </a:cubicBezTo>
                  <a:close/>
                </a:path>
              </a:pathLst>
            </a:custGeom>
            <a:solidFill>
              <a:srgbClr val="13538A"/>
            </a:solidFill>
          </p:spPr>
        </p:sp>
      </p:grpSp>
      <p:grpSp>
        <p:nvGrpSpPr>
          <p:cNvPr id="9" name="Group 9"/>
          <p:cNvGrpSpPr/>
          <p:nvPr/>
        </p:nvGrpSpPr>
        <p:grpSpPr>
          <a:xfrm rot="-5400000">
            <a:off x="7234012" y="7126926"/>
            <a:ext cx="3470480" cy="792267"/>
            <a:chOff x="0" y="0"/>
            <a:chExt cx="2892845" cy="660400"/>
          </a:xfrm>
        </p:grpSpPr>
        <p:sp>
          <p:nvSpPr>
            <p:cNvPr id="10" name="Freeform 10"/>
            <p:cNvSpPr/>
            <p:nvPr/>
          </p:nvSpPr>
          <p:spPr>
            <a:xfrm>
              <a:off x="0" y="0"/>
              <a:ext cx="2892845" cy="660400"/>
            </a:xfrm>
            <a:custGeom>
              <a:avLst/>
              <a:gdLst/>
              <a:ahLst/>
              <a:cxnLst/>
              <a:rect l="l" t="t" r="r" b="b"/>
              <a:pathLst>
                <a:path w="2892845" h="660400">
                  <a:moveTo>
                    <a:pt x="2768385" y="660400"/>
                  </a:moveTo>
                  <a:lnTo>
                    <a:pt x="124460" y="660400"/>
                  </a:lnTo>
                  <a:cubicBezTo>
                    <a:pt x="55880" y="660400"/>
                    <a:pt x="0" y="604520"/>
                    <a:pt x="0" y="535940"/>
                  </a:cubicBezTo>
                  <a:lnTo>
                    <a:pt x="0" y="124460"/>
                  </a:lnTo>
                  <a:cubicBezTo>
                    <a:pt x="0" y="55880"/>
                    <a:pt x="55880" y="0"/>
                    <a:pt x="124460" y="0"/>
                  </a:cubicBezTo>
                  <a:lnTo>
                    <a:pt x="2768385" y="0"/>
                  </a:lnTo>
                  <a:cubicBezTo>
                    <a:pt x="2836965" y="0"/>
                    <a:pt x="2892845" y="55880"/>
                    <a:pt x="2892845" y="124460"/>
                  </a:cubicBezTo>
                  <a:lnTo>
                    <a:pt x="2892845" y="535940"/>
                  </a:lnTo>
                  <a:cubicBezTo>
                    <a:pt x="2892845" y="604520"/>
                    <a:pt x="2836965" y="660400"/>
                    <a:pt x="2768385" y="660400"/>
                  </a:cubicBezTo>
                  <a:close/>
                </a:path>
              </a:pathLst>
            </a:custGeom>
            <a:solidFill>
              <a:srgbClr val="13538A"/>
            </a:solidFill>
          </p:spPr>
        </p:sp>
      </p:grpSp>
      <p:grpSp>
        <p:nvGrpSpPr>
          <p:cNvPr id="11" name="Group 11"/>
          <p:cNvGrpSpPr/>
          <p:nvPr/>
        </p:nvGrpSpPr>
        <p:grpSpPr>
          <a:xfrm>
            <a:off x="14269385" y="5548500"/>
            <a:ext cx="3180415" cy="3903595"/>
            <a:chOff x="0" y="0"/>
            <a:chExt cx="1167642" cy="1433147"/>
          </a:xfrm>
        </p:grpSpPr>
        <p:sp>
          <p:nvSpPr>
            <p:cNvPr id="12" name="Freeform 12"/>
            <p:cNvSpPr/>
            <p:nvPr/>
          </p:nvSpPr>
          <p:spPr>
            <a:xfrm>
              <a:off x="0" y="0"/>
              <a:ext cx="1167642" cy="1433147"/>
            </a:xfrm>
            <a:custGeom>
              <a:avLst/>
              <a:gdLst/>
              <a:ahLst/>
              <a:cxnLst/>
              <a:rect l="l" t="t" r="r" b="b"/>
              <a:pathLst>
                <a:path w="1167642" h="1433147">
                  <a:moveTo>
                    <a:pt x="1043182" y="1433147"/>
                  </a:moveTo>
                  <a:lnTo>
                    <a:pt x="124460" y="1433147"/>
                  </a:lnTo>
                  <a:cubicBezTo>
                    <a:pt x="55880" y="1433147"/>
                    <a:pt x="0" y="1377267"/>
                    <a:pt x="0" y="1308687"/>
                  </a:cubicBezTo>
                  <a:lnTo>
                    <a:pt x="0" y="124460"/>
                  </a:lnTo>
                  <a:cubicBezTo>
                    <a:pt x="0" y="55880"/>
                    <a:pt x="55880" y="0"/>
                    <a:pt x="124460" y="0"/>
                  </a:cubicBezTo>
                  <a:lnTo>
                    <a:pt x="1043182" y="0"/>
                  </a:lnTo>
                  <a:cubicBezTo>
                    <a:pt x="1111762" y="0"/>
                    <a:pt x="1167642" y="55880"/>
                    <a:pt x="1167642" y="124460"/>
                  </a:cubicBezTo>
                  <a:lnTo>
                    <a:pt x="1167642" y="1308687"/>
                  </a:lnTo>
                  <a:cubicBezTo>
                    <a:pt x="1167642" y="1377267"/>
                    <a:pt x="1111762" y="1433147"/>
                    <a:pt x="1043182" y="1433147"/>
                  </a:cubicBezTo>
                  <a:close/>
                </a:path>
              </a:pathLst>
            </a:custGeom>
            <a:solidFill>
              <a:srgbClr val="13538A"/>
            </a:solidFill>
          </p:spPr>
        </p:sp>
      </p:grpSp>
      <p:pic>
        <p:nvPicPr>
          <p:cNvPr id="13" name="Picture 13"/>
          <p:cNvPicPr>
            <a:picLocks noChangeAspect="1"/>
          </p:cNvPicPr>
          <p:nvPr/>
        </p:nvPicPr>
        <p:blipFill>
          <a:blip r:embed="rId7"/>
          <a:srcRect/>
          <a:stretch>
            <a:fillRect/>
          </a:stretch>
        </p:blipFill>
        <p:spPr>
          <a:xfrm>
            <a:off x="9579422" y="1620541"/>
            <a:ext cx="3787780" cy="3787780"/>
          </a:xfrm>
          <a:prstGeom prst="rect">
            <a:avLst/>
          </a:prstGeom>
        </p:spPr>
      </p:pic>
      <p:pic>
        <p:nvPicPr>
          <p:cNvPr id="14" name="Picture 14"/>
          <p:cNvPicPr>
            <a:picLocks noChangeAspect="1"/>
          </p:cNvPicPr>
          <p:nvPr/>
        </p:nvPicPr>
        <p:blipFill>
          <a:blip r:embed="rId8"/>
          <a:srcRect/>
          <a:stretch>
            <a:fillRect/>
          </a:stretch>
        </p:blipFill>
        <p:spPr>
          <a:xfrm>
            <a:off x="9579422" y="6585013"/>
            <a:ext cx="4605210" cy="1830571"/>
          </a:xfrm>
          <a:prstGeom prst="rect">
            <a:avLst/>
          </a:prstGeom>
        </p:spPr>
      </p:pic>
      <p:pic>
        <p:nvPicPr>
          <p:cNvPr id="15" name="Picture 15"/>
          <p:cNvPicPr>
            <a:picLocks noChangeAspect="1"/>
          </p:cNvPicPr>
          <p:nvPr/>
        </p:nvPicPr>
        <p:blipFill>
          <a:blip r:embed="rId9"/>
          <a:srcRect/>
          <a:stretch>
            <a:fillRect/>
          </a:stretch>
        </p:blipFill>
        <p:spPr>
          <a:xfrm>
            <a:off x="13517396" y="2188868"/>
            <a:ext cx="3932404" cy="2651125"/>
          </a:xfrm>
          <a:prstGeom prst="rect">
            <a:avLst/>
          </a:prstGeom>
        </p:spPr>
      </p:pic>
      <p:sp>
        <p:nvSpPr>
          <p:cNvPr id="16" name="TextBox 16"/>
          <p:cNvSpPr txBox="1"/>
          <p:nvPr/>
        </p:nvSpPr>
        <p:spPr>
          <a:xfrm>
            <a:off x="1546376" y="2548212"/>
            <a:ext cx="6237197" cy="6533932"/>
          </a:xfrm>
          <a:prstGeom prst="rect">
            <a:avLst/>
          </a:prstGeom>
        </p:spPr>
        <p:txBody>
          <a:bodyPr lIns="0" tIns="0" rIns="0" bIns="0" rtlCol="0" anchor="t">
            <a:spAutoFit/>
          </a:bodyPr>
          <a:lstStyle/>
          <a:p>
            <a:pPr>
              <a:lnSpc>
                <a:spcPts val="3359"/>
              </a:lnSpc>
            </a:pPr>
            <a:r>
              <a:rPr lang="en-US" sz="2399">
                <a:solidFill>
                  <a:srgbClr val="13538A"/>
                </a:solidFill>
                <a:latin typeface="Montserrat Classic Bold"/>
              </a:rPr>
              <a:t>Work Completed​</a:t>
            </a:r>
          </a:p>
          <a:p>
            <a:pPr>
              <a:lnSpc>
                <a:spcPts val="2800"/>
              </a:lnSpc>
            </a:pPr>
            <a:r>
              <a:rPr lang="en-US" sz="2000">
                <a:solidFill>
                  <a:srgbClr val="13538A"/>
                </a:solidFill>
                <a:latin typeface="Montserrat Classic"/>
              </a:rPr>
              <a:t>- Latest data Extracted, Cleaned and prepared for Clustering task​</a:t>
            </a:r>
          </a:p>
          <a:p>
            <a:pPr>
              <a:lnSpc>
                <a:spcPts val="2800"/>
              </a:lnSpc>
            </a:pPr>
            <a:r>
              <a:rPr lang="en-US" sz="2000">
                <a:solidFill>
                  <a:srgbClr val="13538A"/>
                </a:solidFill>
                <a:latin typeface="Montserrat Classic"/>
              </a:rPr>
              <a:t>- Clustering task completed, clusters identified, and new classes created​</a:t>
            </a:r>
          </a:p>
          <a:p>
            <a:pPr>
              <a:lnSpc>
                <a:spcPts val="2800"/>
              </a:lnSpc>
            </a:pPr>
            <a:r>
              <a:rPr lang="en-US" sz="2000">
                <a:solidFill>
                  <a:srgbClr val="13538A"/>
                </a:solidFill>
                <a:latin typeface="Montserrat Classic"/>
              </a:rPr>
              <a:t>- Data prepared for prediction task and PCA idea tested and dropped​</a:t>
            </a:r>
          </a:p>
          <a:p>
            <a:pPr>
              <a:lnSpc>
                <a:spcPts val="2800"/>
              </a:lnSpc>
            </a:pPr>
            <a:r>
              <a:rPr lang="en-US" sz="2000">
                <a:solidFill>
                  <a:srgbClr val="13538A"/>
                </a:solidFill>
                <a:latin typeface="Montserrat Classic"/>
              </a:rPr>
              <a:t>- Data Cleaning and Modelling on Random Forest, K-Nearest Neighbors, Support Vector Machines and Decision Trees Completed ​</a:t>
            </a:r>
          </a:p>
          <a:p>
            <a:pPr>
              <a:lnSpc>
                <a:spcPts val="2800"/>
              </a:lnSpc>
            </a:pPr>
            <a:r>
              <a:rPr lang="en-US" sz="2000">
                <a:solidFill>
                  <a:srgbClr val="13538A"/>
                </a:solidFill>
                <a:latin typeface="Montserrat Classic"/>
              </a:rPr>
              <a:t>- Hyperparameter tuning of identified algorithms</a:t>
            </a:r>
          </a:p>
          <a:p>
            <a:pPr>
              <a:lnSpc>
                <a:spcPts val="2800"/>
              </a:lnSpc>
            </a:pPr>
            <a:endParaRPr lang="en-US" sz="2000">
              <a:solidFill>
                <a:srgbClr val="13538A"/>
              </a:solidFill>
              <a:latin typeface="Montserrat Classic"/>
            </a:endParaRPr>
          </a:p>
          <a:p>
            <a:pPr>
              <a:lnSpc>
                <a:spcPts val="3359"/>
              </a:lnSpc>
            </a:pPr>
            <a:r>
              <a:rPr lang="en-US" sz="2399">
                <a:solidFill>
                  <a:srgbClr val="13538A"/>
                </a:solidFill>
                <a:latin typeface="Montserrat Classic Bold"/>
              </a:rPr>
              <a:t>Work In-Progress​</a:t>
            </a:r>
          </a:p>
          <a:p>
            <a:pPr>
              <a:lnSpc>
                <a:spcPts val="2800"/>
              </a:lnSpc>
            </a:pPr>
            <a:r>
              <a:rPr lang="en-US" sz="2000">
                <a:solidFill>
                  <a:srgbClr val="13538A"/>
                </a:solidFill>
                <a:latin typeface="Montserrat Classic"/>
              </a:rPr>
              <a:t>- Final model identification to be tested on latest data​</a:t>
            </a:r>
          </a:p>
          <a:p>
            <a:pPr>
              <a:lnSpc>
                <a:spcPts val="2800"/>
              </a:lnSpc>
            </a:pPr>
            <a:r>
              <a:rPr lang="en-US" sz="2000">
                <a:solidFill>
                  <a:srgbClr val="13538A"/>
                </a:solidFill>
                <a:latin typeface="Montserrat Classic"/>
              </a:rPr>
              <a:t>-Results to be shared with the Data Visualization team </a:t>
            </a:r>
          </a:p>
          <a:p>
            <a:pPr>
              <a:lnSpc>
                <a:spcPts val="2800"/>
              </a:lnSpc>
              <a:spcBef>
                <a:spcPct val="0"/>
              </a:spcBef>
            </a:pPr>
            <a:endParaRPr lang="en-US" sz="2000">
              <a:solidFill>
                <a:srgbClr val="13538A"/>
              </a:solidFill>
              <a:latin typeface="Montserrat Classic"/>
            </a:endParaRPr>
          </a:p>
        </p:txBody>
      </p:sp>
      <p:sp>
        <p:nvSpPr>
          <p:cNvPr id="17" name="TextBox 17"/>
          <p:cNvSpPr txBox="1"/>
          <p:nvPr/>
        </p:nvSpPr>
        <p:spPr>
          <a:xfrm>
            <a:off x="1028700" y="1150615"/>
            <a:ext cx="7410394" cy="731490"/>
          </a:xfrm>
          <a:prstGeom prst="rect">
            <a:avLst/>
          </a:prstGeom>
        </p:spPr>
        <p:txBody>
          <a:bodyPr lIns="0" tIns="0" rIns="0" bIns="0" rtlCol="0" anchor="t">
            <a:spAutoFit/>
          </a:bodyPr>
          <a:lstStyle/>
          <a:p>
            <a:pPr marL="0" lvl="0" indent="0">
              <a:lnSpc>
                <a:spcPts val="5760"/>
              </a:lnSpc>
              <a:spcBef>
                <a:spcPct val="0"/>
              </a:spcBef>
            </a:pPr>
            <a:r>
              <a:rPr lang="en-US" sz="4800">
                <a:solidFill>
                  <a:srgbClr val="FFFFFF"/>
                </a:solidFill>
                <a:latin typeface="Montserrat Classic Bold"/>
              </a:rPr>
              <a:t>WI-FI Problem - Results</a:t>
            </a:r>
          </a:p>
        </p:txBody>
      </p:sp>
      <p:sp>
        <p:nvSpPr>
          <p:cNvPr id="18" name="TextBox 18"/>
          <p:cNvSpPr txBox="1"/>
          <p:nvPr/>
        </p:nvSpPr>
        <p:spPr>
          <a:xfrm rot="-5400000">
            <a:off x="7065146" y="3214388"/>
            <a:ext cx="3770113" cy="632341"/>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Montserrat Classic"/>
              </a:rPr>
              <a:t>k-Means Elbow Curve​ and Correlation Matrix​</a:t>
            </a:r>
          </a:p>
        </p:txBody>
      </p:sp>
      <p:sp>
        <p:nvSpPr>
          <p:cNvPr id="19" name="TextBox 19"/>
          <p:cNvSpPr txBox="1"/>
          <p:nvPr/>
        </p:nvSpPr>
        <p:spPr>
          <a:xfrm rot="-5400000">
            <a:off x="7752767" y="6866911"/>
            <a:ext cx="3008162" cy="952321"/>
          </a:xfrm>
          <a:prstGeom prst="rect">
            <a:avLst/>
          </a:prstGeom>
        </p:spPr>
        <p:txBody>
          <a:bodyPr lIns="0" tIns="0" rIns="0" bIns="0" rtlCol="0" anchor="t">
            <a:spAutoFit/>
          </a:bodyPr>
          <a:lstStyle/>
          <a:p>
            <a:pPr>
              <a:lnSpc>
                <a:spcPts val="2520"/>
              </a:lnSpc>
            </a:pPr>
            <a:r>
              <a:rPr lang="en-US" sz="1800">
                <a:solidFill>
                  <a:srgbClr val="FFFFFF"/>
                </a:solidFill>
                <a:latin typeface="Montserrat Classic"/>
              </a:rPr>
              <a:t>Evaluation Results - RF​</a:t>
            </a:r>
          </a:p>
          <a:p>
            <a:pPr>
              <a:lnSpc>
                <a:spcPts val="2520"/>
              </a:lnSpc>
              <a:spcBef>
                <a:spcPct val="0"/>
              </a:spcBef>
            </a:pPr>
            <a:r>
              <a:rPr lang="en-US" sz="1800">
                <a:solidFill>
                  <a:srgbClr val="FFFFFF"/>
                </a:solidFill>
                <a:latin typeface="Montserrat Classic"/>
              </a:rPr>
              <a:t>​</a:t>
            </a:r>
          </a:p>
          <a:p>
            <a:pPr>
              <a:lnSpc>
                <a:spcPts val="2520"/>
              </a:lnSpc>
              <a:spcBef>
                <a:spcPct val="0"/>
              </a:spcBef>
            </a:pPr>
            <a:endParaRPr lang="en-US" sz="1800">
              <a:solidFill>
                <a:srgbClr val="FFFFFF"/>
              </a:solidFill>
              <a:latin typeface="Montserrat Classic"/>
            </a:endParaRPr>
          </a:p>
        </p:txBody>
      </p:sp>
      <p:sp>
        <p:nvSpPr>
          <p:cNvPr id="20" name="TextBox 20"/>
          <p:cNvSpPr txBox="1"/>
          <p:nvPr/>
        </p:nvSpPr>
        <p:spPr>
          <a:xfrm>
            <a:off x="14465283" y="5791366"/>
            <a:ext cx="2984517" cy="3872022"/>
          </a:xfrm>
          <a:prstGeom prst="rect">
            <a:avLst/>
          </a:prstGeom>
        </p:spPr>
        <p:txBody>
          <a:bodyPr lIns="0" tIns="0" rIns="0" bIns="0" rtlCol="0" anchor="t">
            <a:spAutoFit/>
          </a:bodyPr>
          <a:lstStyle/>
          <a:p>
            <a:pPr>
              <a:lnSpc>
                <a:spcPts val="3079"/>
              </a:lnSpc>
            </a:pPr>
            <a:r>
              <a:rPr lang="en-US" sz="2150">
                <a:solidFill>
                  <a:srgbClr val="FFFFFF"/>
                </a:solidFill>
                <a:latin typeface="Montserrat Classic Bold"/>
              </a:rPr>
              <a:t>​k-Means Clustering:​</a:t>
            </a:r>
          </a:p>
          <a:p>
            <a:pPr>
              <a:lnSpc>
                <a:spcPts val="2659"/>
              </a:lnSpc>
            </a:pPr>
            <a:r>
              <a:rPr lang="en-US" sz="1850">
                <a:solidFill>
                  <a:srgbClr val="FFFFFF"/>
                </a:solidFill>
                <a:latin typeface="Montserrat Classic"/>
              </a:rPr>
              <a:t>Best k = 3​</a:t>
            </a:r>
          </a:p>
          <a:p>
            <a:pPr>
              <a:lnSpc>
                <a:spcPts val="2659"/>
              </a:lnSpc>
            </a:pPr>
            <a:r>
              <a:rPr lang="en-US" sz="1850">
                <a:solidFill>
                  <a:srgbClr val="FFFFFF"/>
                </a:solidFill>
                <a:latin typeface="Montserrat Classic"/>
              </a:rPr>
              <a:t>Classes : ​(WI-FI usage)</a:t>
            </a:r>
          </a:p>
          <a:p>
            <a:pPr>
              <a:lnSpc>
                <a:spcPts val="2659"/>
              </a:lnSpc>
            </a:pPr>
            <a:r>
              <a:rPr lang="en-US" sz="1850">
                <a:solidFill>
                  <a:srgbClr val="FFFFFF"/>
                </a:solidFill>
                <a:latin typeface="Montserrat Classic"/>
              </a:rPr>
              <a:t>Sparse | Normal | Dense​</a:t>
            </a:r>
          </a:p>
          <a:p>
            <a:pPr>
              <a:lnSpc>
                <a:spcPts val="2659"/>
              </a:lnSpc>
            </a:pPr>
            <a:r>
              <a:rPr lang="en-US" sz="1850">
                <a:solidFill>
                  <a:srgbClr val="FFFFFF"/>
                </a:solidFill>
                <a:latin typeface="Montserrat Classic Bold"/>
              </a:rPr>
              <a:t>​</a:t>
            </a:r>
          </a:p>
          <a:p>
            <a:pPr>
              <a:lnSpc>
                <a:spcPts val="3079"/>
              </a:lnSpc>
            </a:pPr>
            <a:r>
              <a:rPr lang="en-US" sz="2250">
                <a:solidFill>
                  <a:srgbClr val="FFFFFF"/>
                </a:solidFill>
                <a:latin typeface="Montserrat Classic Bold"/>
              </a:rPr>
              <a:t>Random Forest :​</a:t>
            </a:r>
          </a:p>
          <a:p>
            <a:pPr>
              <a:lnSpc>
                <a:spcPts val="2659"/>
              </a:lnSpc>
            </a:pPr>
            <a:r>
              <a:rPr lang="en-US" sz="1850">
                <a:solidFill>
                  <a:srgbClr val="FFFFFF"/>
                </a:solidFill>
                <a:latin typeface="Montserrat Classic"/>
              </a:rPr>
              <a:t>Accuracy – 97%​</a:t>
            </a:r>
          </a:p>
          <a:p>
            <a:pPr>
              <a:lnSpc>
                <a:spcPts val="2659"/>
              </a:lnSpc>
            </a:pPr>
            <a:r>
              <a:rPr lang="en-US" sz="1850">
                <a:solidFill>
                  <a:srgbClr val="FFFFFF"/>
                </a:solidFill>
                <a:latin typeface="Montserrat Classic"/>
              </a:rPr>
              <a:t>F1-Score – 97%​</a:t>
            </a:r>
          </a:p>
          <a:p>
            <a:pPr>
              <a:lnSpc>
                <a:spcPts val="2659"/>
              </a:lnSpc>
            </a:pPr>
            <a:r>
              <a:rPr lang="en-US" sz="1850">
                <a:solidFill>
                  <a:srgbClr val="FFFFFF"/>
                </a:solidFill>
                <a:latin typeface="Montserrat Classic"/>
              </a:rPr>
              <a:t>Recall – 97%​</a:t>
            </a:r>
          </a:p>
          <a:p>
            <a:pPr>
              <a:lnSpc>
                <a:spcPts val="2659"/>
              </a:lnSpc>
            </a:pPr>
            <a:r>
              <a:rPr lang="en-US" sz="1850">
                <a:solidFill>
                  <a:srgbClr val="FFFFFF"/>
                </a:solidFill>
                <a:latin typeface="Montserrat Classic"/>
              </a:rPr>
              <a:t>Precision – 98%​</a:t>
            </a:r>
          </a:p>
          <a:p>
            <a:pPr>
              <a:lnSpc>
                <a:spcPts val="2659"/>
              </a:lnSpc>
              <a:spcBef>
                <a:spcPct val="0"/>
              </a:spcBef>
            </a:pPr>
            <a:endParaRPr lang="en-US" sz="1899">
              <a:solidFill>
                <a:srgbClr val="FFFFFF"/>
              </a:solidFill>
              <a:latin typeface="Montserrat Classic"/>
            </a:endParaRPr>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324918" y="6599235"/>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619692">
            <a:off x="-2144227" y="-2837099"/>
            <a:ext cx="7291609" cy="5674197"/>
          </a:xfrm>
          <a:prstGeom prst="rect">
            <a:avLst/>
          </a:prstGeom>
        </p:spPr>
      </p:pic>
      <p:grpSp>
        <p:nvGrpSpPr>
          <p:cNvPr id="5" name="Group 5"/>
          <p:cNvGrpSpPr/>
          <p:nvPr/>
        </p:nvGrpSpPr>
        <p:grpSpPr>
          <a:xfrm>
            <a:off x="1028700" y="2430230"/>
            <a:ext cx="5287433" cy="6828070"/>
            <a:chOff x="0" y="0"/>
            <a:chExt cx="1739880" cy="2246842"/>
          </a:xfrm>
        </p:grpSpPr>
        <p:sp>
          <p:nvSpPr>
            <p:cNvPr id="6" name="Freeform 6"/>
            <p:cNvSpPr/>
            <p:nvPr/>
          </p:nvSpPr>
          <p:spPr>
            <a:xfrm>
              <a:off x="0" y="0"/>
              <a:ext cx="1739880" cy="2246842"/>
            </a:xfrm>
            <a:custGeom>
              <a:avLst/>
              <a:gdLst/>
              <a:ahLst/>
              <a:cxnLst/>
              <a:rect l="l" t="t" r="r" b="b"/>
              <a:pathLst>
                <a:path w="1739880" h="2246842">
                  <a:moveTo>
                    <a:pt x="1615420" y="2246842"/>
                  </a:moveTo>
                  <a:lnTo>
                    <a:pt x="124460" y="2246842"/>
                  </a:lnTo>
                  <a:cubicBezTo>
                    <a:pt x="55880" y="2246842"/>
                    <a:pt x="0" y="2190962"/>
                    <a:pt x="0" y="2122382"/>
                  </a:cubicBezTo>
                  <a:lnTo>
                    <a:pt x="0" y="124460"/>
                  </a:lnTo>
                  <a:cubicBezTo>
                    <a:pt x="0" y="55880"/>
                    <a:pt x="55880" y="0"/>
                    <a:pt x="124460" y="0"/>
                  </a:cubicBezTo>
                  <a:lnTo>
                    <a:pt x="1615420" y="0"/>
                  </a:lnTo>
                  <a:cubicBezTo>
                    <a:pt x="1684001" y="0"/>
                    <a:pt x="1739880" y="55880"/>
                    <a:pt x="1739880" y="124460"/>
                  </a:cubicBezTo>
                  <a:lnTo>
                    <a:pt x="1739880" y="2122382"/>
                  </a:lnTo>
                  <a:cubicBezTo>
                    <a:pt x="1739880" y="2190962"/>
                    <a:pt x="1684001" y="2246842"/>
                    <a:pt x="1615420" y="2246842"/>
                  </a:cubicBezTo>
                  <a:close/>
                </a:path>
              </a:pathLst>
            </a:custGeom>
            <a:solidFill>
              <a:srgbClr val="FFFFFF"/>
            </a:solidFill>
          </p:spPr>
        </p:sp>
      </p:grpSp>
      <p:pic>
        <p:nvPicPr>
          <p:cNvPr id="7" name="Picture 7"/>
          <p:cNvPicPr>
            <a:picLocks noChangeAspect="1"/>
          </p:cNvPicPr>
          <p:nvPr/>
        </p:nvPicPr>
        <p:blipFill>
          <a:blip r:embed="rId7"/>
          <a:srcRect/>
          <a:stretch>
            <a:fillRect/>
          </a:stretch>
        </p:blipFill>
        <p:spPr>
          <a:xfrm>
            <a:off x="12232479" y="5006584"/>
            <a:ext cx="5453352" cy="4294514"/>
          </a:xfrm>
          <a:prstGeom prst="rect">
            <a:avLst/>
          </a:prstGeom>
        </p:spPr>
      </p:pic>
      <p:pic>
        <p:nvPicPr>
          <p:cNvPr id="8" name="Picture 8"/>
          <p:cNvPicPr>
            <a:picLocks noChangeAspect="1"/>
          </p:cNvPicPr>
          <p:nvPr/>
        </p:nvPicPr>
        <p:blipFill>
          <a:blip r:embed="rId8"/>
          <a:srcRect/>
          <a:stretch>
            <a:fillRect/>
          </a:stretch>
        </p:blipFill>
        <p:spPr>
          <a:xfrm>
            <a:off x="6693547" y="5067816"/>
            <a:ext cx="5456157" cy="4192461"/>
          </a:xfrm>
          <a:prstGeom prst="rect">
            <a:avLst/>
          </a:prstGeom>
        </p:spPr>
      </p:pic>
      <p:pic>
        <p:nvPicPr>
          <p:cNvPr id="9" name="Picture 9"/>
          <p:cNvPicPr>
            <a:picLocks noChangeAspect="1"/>
          </p:cNvPicPr>
          <p:nvPr/>
        </p:nvPicPr>
        <p:blipFill>
          <a:blip r:embed="rId9"/>
          <a:srcRect/>
          <a:stretch>
            <a:fillRect/>
          </a:stretch>
        </p:blipFill>
        <p:spPr>
          <a:xfrm>
            <a:off x="12804249" y="1028700"/>
            <a:ext cx="4881581" cy="3819837"/>
          </a:xfrm>
          <a:prstGeom prst="rect">
            <a:avLst/>
          </a:prstGeom>
        </p:spPr>
      </p:pic>
      <p:sp>
        <p:nvSpPr>
          <p:cNvPr id="10" name="TextBox 10"/>
          <p:cNvSpPr txBox="1"/>
          <p:nvPr/>
        </p:nvSpPr>
        <p:spPr>
          <a:xfrm>
            <a:off x="1028700" y="1150432"/>
            <a:ext cx="8115300" cy="851502"/>
          </a:xfrm>
          <a:prstGeom prst="rect">
            <a:avLst/>
          </a:prstGeom>
        </p:spPr>
        <p:txBody>
          <a:bodyPr lIns="0" tIns="0" rIns="0" bIns="0" rtlCol="0" anchor="t">
            <a:spAutoFit/>
          </a:bodyPr>
          <a:lstStyle/>
          <a:p>
            <a:pPr>
              <a:lnSpc>
                <a:spcPts val="6399"/>
              </a:lnSpc>
            </a:pPr>
            <a:r>
              <a:rPr lang="en-US" sz="6399">
                <a:solidFill>
                  <a:srgbClr val="F4F4F4"/>
                </a:solidFill>
                <a:latin typeface="Montserrat Classic Bold"/>
              </a:rPr>
              <a:t>Data Visualization</a:t>
            </a:r>
          </a:p>
        </p:txBody>
      </p:sp>
      <p:sp>
        <p:nvSpPr>
          <p:cNvPr id="11" name="TextBox 11"/>
          <p:cNvSpPr txBox="1"/>
          <p:nvPr/>
        </p:nvSpPr>
        <p:spPr>
          <a:xfrm rot="-5400000">
            <a:off x="10758076" y="2259424"/>
            <a:ext cx="3215505" cy="754058"/>
          </a:xfrm>
          <a:prstGeom prst="rect">
            <a:avLst/>
          </a:prstGeom>
        </p:spPr>
        <p:txBody>
          <a:bodyPr lIns="0" tIns="0" rIns="0" bIns="0" rtlCol="0" anchor="t">
            <a:spAutoFit/>
          </a:bodyPr>
          <a:lstStyle/>
          <a:p>
            <a:pPr algn="r">
              <a:lnSpc>
                <a:spcPts val="6297"/>
              </a:lnSpc>
            </a:pPr>
            <a:r>
              <a:rPr lang="en-US" sz="4198">
                <a:solidFill>
                  <a:srgbClr val="FFFFFF"/>
                </a:solidFill>
                <a:latin typeface="Montserrat Classic Bold"/>
              </a:rPr>
              <a:t>Before</a:t>
            </a:r>
          </a:p>
        </p:txBody>
      </p:sp>
      <p:sp>
        <p:nvSpPr>
          <p:cNvPr id="12" name="TextBox 12"/>
          <p:cNvSpPr txBox="1"/>
          <p:nvPr/>
        </p:nvSpPr>
        <p:spPr>
          <a:xfrm>
            <a:off x="6693547" y="4094529"/>
            <a:ext cx="3193637" cy="754009"/>
          </a:xfrm>
          <a:prstGeom prst="rect">
            <a:avLst/>
          </a:prstGeom>
        </p:spPr>
        <p:txBody>
          <a:bodyPr lIns="0" tIns="0" rIns="0" bIns="0" rtlCol="0" anchor="t">
            <a:spAutoFit/>
          </a:bodyPr>
          <a:lstStyle/>
          <a:p>
            <a:pPr>
              <a:lnSpc>
                <a:spcPts val="6297"/>
              </a:lnSpc>
            </a:pPr>
            <a:r>
              <a:rPr lang="en-US" sz="4198">
                <a:solidFill>
                  <a:srgbClr val="FFFFFF"/>
                </a:solidFill>
                <a:latin typeface="Montserrat Classic Bold"/>
              </a:rPr>
              <a:t>After</a:t>
            </a:r>
          </a:p>
        </p:txBody>
      </p:sp>
      <p:sp>
        <p:nvSpPr>
          <p:cNvPr id="13" name="TextBox 13"/>
          <p:cNvSpPr txBox="1"/>
          <p:nvPr/>
        </p:nvSpPr>
        <p:spPr>
          <a:xfrm>
            <a:off x="1406328" y="2729187"/>
            <a:ext cx="4714787" cy="6639153"/>
          </a:xfrm>
          <a:prstGeom prst="rect">
            <a:avLst/>
          </a:prstGeom>
        </p:spPr>
        <p:txBody>
          <a:bodyPr lIns="0" tIns="0" rIns="0" bIns="0" rtlCol="0" anchor="t">
            <a:spAutoFit/>
          </a:bodyPr>
          <a:lstStyle/>
          <a:p>
            <a:pPr>
              <a:lnSpc>
                <a:spcPts val="3359"/>
              </a:lnSpc>
            </a:pPr>
            <a:r>
              <a:rPr lang="en-US" sz="2399">
                <a:solidFill>
                  <a:srgbClr val="13538A"/>
                </a:solidFill>
                <a:latin typeface="Montserrat Classic Bold"/>
              </a:rPr>
              <a:t>Work Completed​ - Trees Problem</a:t>
            </a:r>
            <a:r>
              <a:rPr lang="en-US" sz="2399">
                <a:solidFill>
                  <a:srgbClr val="13538A"/>
                </a:solidFill>
                <a:latin typeface="Montserrat Classic"/>
              </a:rPr>
              <a:t>​</a:t>
            </a:r>
          </a:p>
          <a:p>
            <a:pPr>
              <a:lnSpc>
                <a:spcPts val="3079"/>
              </a:lnSpc>
            </a:pPr>
            <a:r>
              <a:rPr lang="en-US" sz="2199">
                <a:solidFill>
                  <a:srgbClr val="13538A"/>
                </a:solidFill>
                <a:latin typeface="Montserrat Classic"/>
              </a:rPr>
              <a:t>- Highlight important results at the top (total tree count , total worst tree condition, etc.) ​</a:t>
            </a:r>
          </a:p>
          <a:p>
            <a:pPr>
              <a:lnSpc>
                <a:spcPts val="3079"/>
              </a:lnSpc>
            </a:pPr>
            <a:r>
              <a:rPr lang="en-US" sz="2199">
                <a:solidFill>
                  <a:srgbClr val="13538A"/>
                </a:solidFill>
                <a:latin typeface="Montserrat Classic"/>
              </a:rPr>
              <a:t>- Sort region form lowest tree count to highest foot count​</a:t>
            </a:r>
          </a:p>
          <a:p>
            <a:pPr>
              <a:lnSpc>
                <a:spcPts val="3079"/>
              </a:lnSpc>
            </a:pPr>
            <a:r>
              <a:rPr lang="en-US" sz="2199">
                <a:solidFill>
                  <a:srgbClr val="13538A"/>
                </a:solidFill>
                <a:latin typeface="Montserrat Classic"/>
              </a:rPr>
              <a:t>- Use tree maps to present total tree count collected in different suburb​</a:t>
            </a:r>
          </a:p>
          <a:p>
            <a:pPr>
              <a:lnSpc>
                <a:spcPts val="2800"/>
              </a:lnSpc>
            </a:pPr>
            <a:r>
              <a:rPr lang="en-US" sz="2000">
                <a:solidFill>
                  <a:srgbClr val="13538A"/>
                </a:solidFill>
                <a:latin typeface="Montserrat Classic"/>
              </a:rPr>
              <a:t>​</a:t>
            </a:r>
          </a:p>
          <a:p>
            <a:pPr>
              <a:lnSpc>
                <a:spcPts val="3359"/>
              </a:lnSpc>
            </a:pPr>
            <a:r>
              <a:rPr lang="en-US" sz="2399">
                <a:solidFill>
                  <a:srgbClr val="13538A"/>
                </a:solidFill>
                <a:latin typeface="Montserrat Classic Bold"/>
              </a:rPr>
              <a:t>Work In-progress</a:t>
            </a:r>
            <a:r>
              <a:rPr lang="en-US" sz="2399">
                <a:solidFill>
                  <a:srgbClr val="13538A"/>
                </a:solidFill>
                <a:latin typeface="Montserrat Classic"/>
              </a:rPr>
              <a:t>​</a:t>
            </a:r>
          </a:p>
          <a:p>
            <a:pPr>
              <a:lnSpc>
                <a:spcPts val="3079"/>
              </a:lnSpc>
            </a:pPr>
            <a:r>
              <a:rPr lang="en-US" sz="2199">
                <a:solidFill>
                  <a:srgbClr val="13538A"/>
                </a:solidFill>
                <a:latin typeface="Montserrat Classic"/>
              </a:rPr>
              <a:t>- Improvement for the tree problem to get better dashboard design and create storytelling.</a:t>
            </a:r>
          </a:p>
          <a:p>
            <a:pPr>
              <a:lnSpc>
                <a:spcPts val="2800"/>
              </a:lnSpc>
            </a:pPr>
            <a:endParaRPr lang="en-US" sz="2199">
              <a:solidFill>
                <a:srgbClr val="13538A"/>
              </a:solidFill>
              <a:latin typeface="Montserrat Classic"/>
            </a:endParaRPr>
          </a:p>
          <a:p>
            <a:pPr>
              <a:lnSpc>
                <a:spcPts val="2800"/>
              </a:lnSpc>
              <a:spcBef>
                <a:spcPct val="0"/>
              </a:spcBef>
            </a:pPr>
            <a:endParaRPr lang="en-US" sz="2199">
              <a:solidFill>
                <a:srgbClr val="13538A"/>
              </a:solidFill>
              <a:latin typeface="Montserrat Classic"/>
            </a:endParaRPr>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324918" y="6599235"/>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619692">
            <a:off x="-2144227" y="-2837099"/>
            <a:ext cx="7291609" cy="5674197"/>
          </a:xfrm>
          <a:prstGeom prst="rect">
            <a:avLst/>
          </a:prstGeom>
        </p:spPr>
      </p:pic>
      <p:grpSp>
        <p:nvGrpSpPr>
          <p:cNvPr id="5" name="Group 5"/>
          <p:cNvGrpSpPr/>
          <p:nvPr/>
        </p:nvGrpSpPr>
        <p:grpSpPr>
          <a:xfrm>
            <a:off x="1028700" y="727251"/>
            <a:ext cx="8115300" cy="5811899"/>
            <a:chOff x="0" y="0"/>
            <a:chExt cx="2585257" cy="1851472"/>
          </a:xfrm>
        </p:grpSpPr>
        <p:sp>
          <p:nvSpPr>
            <p:cNvPr id="6" name="Freeform 6"/>
            <p:cNvSpPr/>
            <p:nvPr/>
          </p:nvSpPr>
          <p:spPr>
            <a:xfrm>
              <a:off x="0" y="0"/>
              <a:ext cx="2585257" cy="1851472"/>
            </a:xfrm>
            <a:custGeom>
              <a:avLst/>
              <a:gdLst/>
              <a:ahLst/>
              <a:cxnLst/>
              <a:rect l="l" t="t" r="r" b="b"/>
              <a:pathLst>
                <a:path w="2585257" h="1851472">
                  <a:moveTo>
                    <a:pt x="2460797" y="1851472"/>
                  </a:moveTo>
                  <a:lnTo>
                    <a:pt x="124460" y="1851472"/>
                  </a:lnTo>
                  <a:cubicBezTo>
                    <a:pt x="55880" y="1851472"/>
                    <a:pt x="0" y="1795592"/>
                    <a:pt x="0" y="1727012"/>
                  </a:cubicBezTo>
                  <a:lnTo>
                    <a:pt x="0" y="124460"/>
                  </a:lnTo>
                  <a:cubicBezTo>
                    <a:pt x="0" y="55880"/>
                    <a:pt x="55880" y="0"/>
                    <a:pt x="124460" y="0"/>
                  </a:cubicBezTo>
                  <a:lnTo>
                    <a:pt x="2460797" y="0"/>
                  </a:lnTo>
                  <a:cubicBezTo>
                    <a:pt x="2529377" y="0"/>
                    <a:pt x="2585257" y="55880"/>
                    <a:pt x="2585257" y="124460"/>
                  </a:cubicBezTo>
                  <a:lnTo>
                    <a:pt x="2585257" y="1727012"/>
                  </a:lnTo>
                  <a:cubicBezTo>
                    <a:pt x="2585257" y="1795592"/>
                    <a:pt x="2529377" y="1851472"/>
                    <a:pt x="2460797" y="1851472"/>
                  </a:cubicBezTo>
                  <a:close/>
                </a:path>
              </a:pathLst>
            </a:custGeom>
            <a:solidFill>
              <a:srgbClr val="FFFFFF"/>
            </a:solidFill>
          </p:spPr>
        </p:sp>
      </p:grpSp>
      <p:pic>
        <p:nvPicPr>
          <p:cNvPr id="7" name="Picture 7"/>
          <p:cNvPicPr>
            <a:picLocks noChangeAspect="1"/>
          </p:cNvPicPr>
          <p:nvPr/>
        </p:nvPicPr>
        <p:blipFill>
          <a:blip r:embed="rId7"/>
          <a:srcRect t="1479" b="1479"/>
          <a:stretch>
            <a:fillRect/>
          </a:stretch>
        </p:blipFill>
        <p:spPr>
          <a:xfrm>
            <a:off x="10158126" y="4278057"/>
            <a:ext cx="7103075" cy="5443311"/>
          </a:xfrm>
          <a:prstGeom prst="rect">
            <a:avLst/>
          </a:prstGeom>
        </p:spPr>
      </p:pic>
      <p:pic>
        <p:nvPicPr>
          <p:cNvPr id="8" name="Picture 8"/>
          <p:cNvPicPr>
            <a:picLocks noChangeAspect="1"/>
          </p:cNvPicPr>
          <p:nvPr/>
        </p:nvPicPr>
        <p:blipFill>
          <a:blip r:embed="rId8"/>
          <a:srcRect/>
          <a:stretch>
            <a:fillRect/>
          </a:stretch>
        </p:blipFill>
        <p:spPr>
          <a:xfrm>
            <a:off x="12936687" y="727251"/>
            <a:ext cx="4322613" cy="3463493"/>
          </a:xfrm>
          <a:prstGeom prst="rect">
            <a:avLst/>
          </a:prstGeom>
        </p:spPr>
      </p:pic>
      <p:sp>
        <p:nvSpPr>
          <p:cNvPr id="9" name="TextBox 9"/>
          <p:cNvSpPr txBox="1"/>
          <p:nvPr/>
        </p:nvSpPr>
        <p:spPr>
          <a:xfrm rot="-5400000">
            <a:off x="10760464" y="2081969"/>
            <a:ext cx="3463493" cy="754058"/>
          </a:xfrm>
          <a:prstGeom prst="rect">
            <a:avLst/>
          </a:prstGeom>
        </p:spPr>
        <p:txBody>
          <a:bodyPr lIns="0" tIns="0" rIns="0" bIns="0" rtlCol="0" anchor="t">
            <a:spAutoFit/>
          </a:bodyPr>
          <a:lstStyle/>
          <a:p>
            <a:pPr algn="r">
              <a:lnSpc>
                <a:spcPts val="6297"/>
              </a:lnSpc>
            </a:pPr>
            <a:r>
              <a:rPr lang="en-US" sz="4198">
                <a:solidFill>
                  <a:srgbClr val="FFFFFF"/>
                </a:solidFill>
                <a:latin typeface="Montserrat Classic Bold"/>
              </a:rPr>
              <a:t>Before</a:t>
            </a:r>
          </a:p>
        </p:txBody>
      </p:sp>
      <p:sp>
        <p:nvSpPr>
          <p:cNvPr id="10" name="TextBox 10"/>
          <p:cNvSpPr txBox="1"/>
          <p:nvPr/>
        </p:nvSpPr>
        <p:spPr>
          <a:xfrm>
            <a:off x="10158126" y="3495409"/>
            <a:ext cx="3917531" cy="754058"/>
          </a:xfrm>
          <a:prstGeom prst="rect">
            <a:avLst/>
          </a:prstGeom>
        </p:spPr>
        <p:txBody>
          <a:bodyPr lIns="0" tIns="0" rIns="0" bIns="0" rtlCol="0" anchor="t">
            <a:spAutoFit/>
          </a:bodyPr>
          <a:lstStyle/>
          <a:p>
            <a:pPr>
              <a:lnSpc>
                <a:spcPts val="6297"/>
              </a:lnSpc>
            </a:pPr>
            <a:r>
              <a:rPr lang="en-US" sz="4198">
                <a:solidFill>
                  <a:srgbClr val="FFFFFF"/>
                </a:solidFill>
                <a:latin typeface="Montserrat Classic Bold"/>
              </a:rPr>
              <a:t>After</a:t>
            </a:r>
          </a:p>
        </p:txBody>
      </p:sp>
      <p:sp>
        <p:nvSpPr>
          <p:cNvPr id="11" name="TextBox 11"/>
          <p:cNvSpPr txBox="1"/>
          <p:nvPr/>
        </p:nvSpPr>
        <p:spPr>
          <a:xfrm>
            <a:off x="1453953" y="1040625"/>
            <a:ext cx="7423609" cy="5498525"/>
          </a:xfrm>
          <a:prstGeom prst="rect">
            <a:avLst/>
          </a:prstGeom>
        </p:spPr>
        <p:txBody>
          <a:bodyPr lIns="0" tIns="0" rIns="0" bIns="0" rtlCol="0" anchor="t">
            <a:spAutoFit/>
          </a:bodyPr>
          <a:lstStyle/>
          <a:p>
            <a:pPr>
              <a:lnSpc>
                <a:spcPts val="3359"/>
              </a:lnSpc>
            </a:pPr>
            <a:r>
              <a:rPr lang="en-US" sz="2399">
                <a:solidFill>
                  <a:srgbClr val="13538A"/>
                </a:solidFill>
                <a:latin typeface="Montserrat Classic Bold"/>
              </a:rPr>
              <a:t>Work Completed​ - Pedestrian Problem​</a:t>
            </a:r>
          </a:p>
          <a:p>
            <a:pPr>
              <a:lnSpc>
                <a:spcPts val="3079"/>
              </a:lnSpc>
            </a:pPr>
            <a:r>
              <a:rPr lang="en-US" sz="2199">
                <a:solidFill>
                  <a:srgbClr val="13538A"/>
                </a:solidFill>
                <a:latin typeface="Montserrat Classic"/>
              </a:rPr>
              <a:t>- Highlight important results at the top (total foot count, total foot count collected during lockdown, etc.)​</a:t>
            </a:r>
          </a:p>
          <a:p>
            <a:pPr>
              <a:lnSpc>
                <a:spcPts val="3079"/>
              </a:lnSpc>
            </a:pPr>
            <a:r>
              <a:rPr lang="en-US" sz="2199">
                <a:solidFill>
                  <a:srgbClr val="13538A"/>
                </a:solidFill>
                <a:latin typeface="Montserrat Classic"/>
              </a:rPr>
              <a:t>- Sort region form highest foot count to lowest foot count.​</a:t>
            </a:r>
          </a:p>
          <a:p>
            <a:pPr>
              <a:lnSpc>
                <a:spcPts val="3079"/>
              </a:lnSpc>
            </a:pPr>
            <a:r>
              <a:rPr lang="en-US" sz="2199">
                <a:solidFill>
                  <a:srgbClr val="13538A"/>
                </a:solidFill>
                <a:latin typeface="Montserrat Classic"/>
              </a:rPr>
              <a:t>- Use stack bar chart to present total foot count collected in different facilities.​</a:t>
            </a:r>
          </a:p>
          <a:p>
            <a:pPr>
              <a:lnSpc>
                <a:spcPts val="3079"/>
              </a:lnSpc>
            </a:pPr>
            <a:r>
              <a:rPr lang="en-US" sz="2199">
                <a:solidFill>
                  <a:srgbClr val="13538A"/>
                </a:solidFill>
                <a:latin typeface="Montserrat Classic"/>
              </a:rPr>
              <a:t>- Added digital display when creating calculated fields for Tree dashboard​</a:t>
            </a:r>
          </a:p>
          <a:p>
            <a:pPr>
              <a:lnSpc>
                <a:spcPts val="3079"/>
              </a:lnSpc>
            </a:pPr>
            <a:r>
              <a:rPr lang="en-US" sz="2199">
                <a:solidFill>
                  <a:srgbClr val="13538A"/>
                </a:solidFill>
                <a:latin typeface="Montserrat Classic"/>
              </a:rPr>
              <a:t>Work In-progress​</a:t>
            </a:r>
          </a:p>
          <a:p>
            <a:pPr>
              <a:lnSpc>
                <a:spcPts val="3079"/>
              </a:lnSpc>
            </a:pPr>
            <a:r>
              <a:rPr lang="en-US" sz="2199">
                <a:solidFill>
                  <a:srgbClr val="13538A"/>
                </a:solidFill>
                <a:latin typeface="Montserrat Classic"/>
              </a:rPr>
              <a:t>- Improvement for the Pedestrian problem to get better dashboard design, and create storytelling.</a:t>
            </a:r>
            <a:r>
              <a:rPr lang="en-US" sz="2199">
                <a:solidFill>
                  <a:srgbClr val="13538A"/>
                </a:solidFill>
                <a:latin typeface="Montserrat Classic Bold"/>
              </a:rPr>
              <a:t>​</a:t>
            </a:r>
          </a:p>
          <a:p>
            <a:pPr>
              <a:lnSpc>
                <a:spcPts val="3079"/>
              </a:lnSpc>
              <a:spcBef>
                <a:spcPct val="0"/>
              </a:spcBef>
            </a:pPr>
            <a:endParaRPr lang="en-US" sz="2199">
              <a:solidFill>
                <a:srgbClr val="13538A"/>
              </a:solidFill>
              <a:latin typeface="Montserrat Classic Bold"/>
            </a:endParaRPr>
          </a:p>
        </p:txBody>
      </p:sp>
      <p:grpSp>
        <p:nvGrpSpPr>
          <p:cNvPr id="12" name="Group 12"/>
          <p:cNvGrpSpPr/>
          <p:nvPr/>
        </p:nvGrpSpPr>
        <p:grpSpPr>
          <a:xfrm>
            <a:off x="1028700" y="6789286"/>
            <a:ext cx="8115300" cy="2932081"/>
            <a:chOff x="0" y="0"/>
            <a:chExt cx="2585257" cy="934061"/>
          </a:xfrm>
        </p:grpSpPr>
        <p:sp>
          <p:nvSpPr>
            <p:cNvPr id="13" name="Freeform 13"/>
            <p:cNvSpPr/>
            <p:nvPr/>
          </p:nvSpPr>
          <p:spPr>
            <a:xfrm>
              <a:off x="0" y="0"/>
              <a:ext cx="2585257" cy="934061"/>
            </a:xfrm>
            <a:custGeom>
              <a:avLst/>
              <a:gdLst/>
              <a:ahLst/>
              <a:cxnLst/>
              <a:rect l="l" t="t" r="r" b="b"/>
              <a:pathLst>
                <a:path w="2585257" h="934061">
                  <a:moveTo>
                    <a:pt x="2460797" y="934061"/>
                  </a:moveTo>
                  <a:lnTo>
                    <a:pt x="124460" y="934061"/>
                  </a:lnTo>
                  <a:cubicBezTo>
                    <a:pt x="55880" y="934061"/>
                    <a:pt x="0" y="878181"/>
                    <a:pt x="0" y="809601"/>
                  </a:cubicBezTo>
                  <a:lnTo>
                    <a:pt x="0" y="124460"/>
                  </a:lnTo>
                  <a:cubicBezTo>
                    <a:pt x="0" y="55880"/>
                    <a:pt x="55880" y="0"/>
                    <a:pt x="124460" y="0"/>
                  </a:cubicBezTo>
                  <a:lnTo>
                    <a:pt x="2460797" y="0"/>
                  </a:lnTo>
                  <a:cubicBezTo>
                    <a:pt x="2529377" y="0"/>
                    <a:pt x="2585257" y="55880"/>
                    <a:pt x="2585257" y="124460"/>
                  </a:cubicBezTo>
                  <a:lnTo>
                    <a:pt x="2585257" y="809601"/>
                  </a:lnTo>
                  <a:cubicBezTo>
                    <a:pt x="2585257" y="878181"/>
                    <a:pt x="2529377" y="934061"/>
                    <a:pt x="2460797" y="934061"/>
                  </a:cubicBezTo>
                  <a:close/>
                </a:path>
              </a:pathLst>
            </a:custGeom>
            <a:solidFill>
              <a:srgbClr val="FFFFFF"/>
            </a:solidFill>
          </p:spPr>
        </p:sp>
      </p:grpSp>
      <p:sp>
        <p:nvSpPr>
          <p:cNvPr id="14" name="TextBox 14"/>
          <p:cNvSpPr txBox="1"/>
          <p:nvPr/>
        </p:nvSpPr>
        <p:spPr>
          <a:xfrm>
            <a:off x="1362613" y="7000130"/>
            <a:ext cx="7376042" cy="3152696"/>
          </a:xfrm>
          <a:prstGeom prst="rect">
            <a:avLst/>
          </a:prstGeom>
        </p:spPr>
        <p:txBody>
          <a:bodyPr lIns="0" tIns="0" rIns="0" bIns="0" rtlCol="0" anchor="t">
            <a:spAutoFit/>
          </a:bodyPr>
          <a:lstStyle/>
          <a:p>
            <a:pPr>
              <a:lnSpc>
                <a:spcPts val="3359"/>
              </a:lnSpc>
            </a:pPr>
            <a:r>
              <a:rPr lang="en-US" sz="2399">
                <a:solidFill>
                  <a:srgbClr val="13538A"/>
                </a:solidFill>
                <a:latin typeface="Montserrat Classic Bold"/>
              </a:rPr>
              <a:t>Work Completed​ - WIFI/Fire Problem​</a:t>
            </a:r>
          </a:p>
          <a:p>
            <a:pPr>
              <a:lnSpc>
                <a:spcPts val="3079"/>
              </a:lnSpc>
            </a:pPr>
            <a:r>
              <a:rPr lang="en-US" sz="2199">
                <a:solidFill>
                  <a:srgbClr val="13538A"/>
                </a:solidFill>
                <a:latin typeface="Montserrat Classic"/>
              </a:rPr>
              <a:t>- According to the sample data set to get map plot for Fire Problem.​</a:t>
            </a:r>
          </a:p>
          <a:p>
            <a:pPr>
              <a:lnSpc>
                <a:spcPts val="3079"/>
              </a:lnSpc>
            </a:pPr>
            <a:r>
              <a:rPr lang="en-US" sz="2199">
                <a:solidFill>
                  <a:srgbClr val="13538A"/>
                </a:solidFill>
                <a:latin typeface="Montserrat Classic"/>
              </a:rPr>
              <a:t>- Wait for the data sets given by other groups about fire problems and Wifi problems, and perform data visualization on these data sets.​</a:t>
            </a:r>
          </a:p>
          <a:p>
            <a:pPr>
              <a:lnSpc>
                <a:spcPts val="3079"/>
              </a:lnSpc>
            </a:pPr>
            <a:r>
              <a:rPr lang="en-US" sz="2199">
                <a:solidFill>
                  <a:srgbClr val="13538A"/>
                </a:solidFill>
                <a:latin typeface="Montserrat Classic Bold"/>
              </a:rPr>
              <a:t>​</a:t>
            </a:r>
          </a:p>
          <a:p>
            <a:pPr>
              <a:lnSpc>
                <a:spcPts val="3079"/>
              </a:lnSpc>
              <a:spcBef>
                <a:spcPct val="0"/>
              </a:spcBef>
            </a:pPr>
            <a:endParaRPr lang="en-US" sz="2199">
              <a:solidFill>
                <a:srgbClr val="13538A"/>
              </a:solidFill>
              <a:latin typeface="Montserrat Classic Bold"/>
            </a:endParaRPr>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sp>
        <p:nvSpPr>
          <p:cNvPr id="2" name="AutoShape 2"/>
          <p:cNvSpPr/>
          <p:nvPr/>
        </p:nvSpPr>
        <p:spPr>
          <a:xfrm>
            <a:off x="13778049" y="1874021"/>
            <a:ext cx="554243" cy="0"/>
          </a:xfrm>
          <a:prstGeom prst="line">
            <a:avLst/>
          </a:prstGeom>
          <a:ln w="76200" cap="rnd">
            <a:solidFill>
              <a:srgbClr val="FFFFFF"/>
            </a:solidFill>
            <a:prstDash val="sysDot"/>
            <a:headEnd type="none" w="sm" len="sm"/>
            <a:tailEnd type="none" w="sm" len="sm"/>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7524" y="610342"/>
            <a:ext cx="1795230" cy="1366619"/>
          </a:xfrm>
          <a:prstGeom prst="rect">
            <a:avLst/>
          </a:prstGeom>
        </p:spPr>
      </p:pic>
      <p:sp>
        <p:nvSpPr>
          <p:cNvPr id="4" name="TextBox 4"/>
          <p:cNvSpPr txBox="1"/>
          <p:nvPr/>
        </p:nvSpPr>
        <p:spPr>
          <a:xfrm>
            <a:off x="1028700" y="1150440"/>
            <a:ext cx="8115300" cy="851485"/>
          </a:xfrm>
          <a:prstGeom prst="rect">
            <a:avLst/>
          </a:prstGeom>
        </p:spPr>
        <p:txBody>
          <a:bodyPr lIns="0" tIns="0" rIns="0" bIns="0" rtlCol="0" anchor="t">
            <a:spAutoFit/>
          </a:bodyPr>
          <a:lstStyle/>
          <a:p>
            <a:pPr>
              <a:lnSpc>
                <a:spcPts val="6399"/>
              </a:lnSpc>
            </a:pPr>
            <a:r>
              <a:rPr lang="en-US" sz="6400">
                <a:solidFill>
                  <a:srgbClr val="F4F4F4"/>
                </a:solidFill>
                <a:latin typeface="Montserrat Classic Bold"/>
              </a:rPr>
              <a:t>Web development</a:t>
            </a:r>
          </a:p>
        </p:txBody>
      </p:sp>
      <p:grpSp>
        <p:nvGrpSpPr>
          <p:cNvPr id="5" name="Group 5"/>
          <p:cNvGrpSpPr/>
          <p:nvPr/>
        </p:nvGrpSpPr>
        <p:grpSpPr>
          <a:xfrm rot="-5400000">
            <a:off x="2124856" y="6828252"/>
            <a:ext cx="1723358" cy="3136738"/>
            <a:chOff x="0" y="0"/>
            <a:chExt cx="1471780" cy="2678832"/>
          </a:xfrm>
        </p:grpSpPr>
        <p:sp>
          <p:nvSpPr>
            <p:cNvPr id="6" name="Freeform 6"/>
            <p:cNvSpPr/>
            <p:nvPr/>
          </p:nvSpPr>
          <p:spPr>
            <a:xfrm>
              <a:off x="0" y="0"/>
              <a:ext cx="1471780" cy="2678832"/>
            </a:xfrm>
            <a:custGeom>
              <a:avLst/>
              <a:gdLst/>
              <a:ahLst/>
              <a:cxnLst/>
              <a:rect l="l" t="t" r="r" b="b"/>
              <a:pathLst>
                <a:path w="1471780" h="2678832">
                  <a:moveTo>
                    <a:pt x="1347320" y="2678832"/>
                  </a:moveTo>
                  <a:lnTo>
                    <a:pt x="124460" y="2678832"/>
                  </a:lnTo>
                  <a:cubicBezTo>
                    <a:pt x="55880" y="2678832"/>
                    <a:pt x="0" y="2622952"/>
                    <a:pt x="0" y="2554372"/>
                  </a:cubicBezTo>
                  <a:lnTo>
                    <a:pt x="0" y="124460"/>
                  </a:lnTo>
                  <a:cubicBezTo>
                    <a:pt x="0" y="55880"/>
                    <a:pt x="55880" y="0"/>
                    <a:pt x="124460" y="0"/>
                  </a:cubicBezTo>
                  <a:lnTo>
                    <a:pt x="1347320" y="0"/>
                  </a:lnTo>
                  <a:cubicBezTo>
                    <a:pt x="1415900" y="0"/>
                    <a:pt x="1471780" y="55880"/>
                    <a:pt x="1471780" y="124460"/>
                  </a:cubicBezTo>
                  <a:lnTo>
                    <a:pt x="1471780" y="2554372"/>
                  </a:lnTo>
                  <a:cubicBezTo>
                    <a:pt x="1471780" y="2622952"/>
                    <a:pt x="1415900" y="2678832"/>
                    <a:pt x="1347320" y="2678832"/>
                  </a:cubicBezTo>
                  <a:close/>
                </a:path>
              </a:pathLst>
            </a:custGeom>
            <a:solidFill>
              <a:srgbClr val="13538A"/>
            </a:solidFill>
          </p:spPr>
        </p:sp>
      </p:grpSp>
      <p:grpSp>
        <p:nvGrpSpPr>
          <p:cNvPr id="7" name="Group 7"/>
          <p:cNvGrpSpPr/>
          <p:nvPr/>
        </p:nvGrpSpPr>
        <p:grpSpPr>
          <a:xfrm rot="-5400000">
            <a:off x="2124856" y="4668327"/>
            <a:ext cx="1723358" cy="3136738"/>
            <a:chOff x="0" y="0"/>
            <a:chExt cx="1471780" cy="2678832"/>
          </a:xfrm>
        </p:grpSpPr>
        <p:sp>
          <p:nvSpPr>
            <p:cNvPr id="8" name="Freeform 8"/>
            <p:cNvSpPr/>
            <p:nvPr/>
          </p:nvSpPr>
          <p:spPr>
            <a:xfrm>
              <a:off x="0" y="0"/>
              <a:ext cx="1471780" cy="2678832"/>
            </a:xfrm>
            <a:custGeom>
              <a:avLst/>
              <a:gdLst/>
              <a:ahLst/>
              <a:cxnLst/>
              <a:rect l="l" t="t" r="r" b="b"/>
              <a:pathLst>
                <a:path w="1471780" h="2678832">
                  <a:moveTo>
                    <a:pt x="1347320" y="2678832"/>
                  </a:moveTo>
                  <a:lnTo>
                    <a:pt x="124460" y="2678832"/>
                  </a:lnTo>
                  <a:cubicBezTo>
                    <a:pt x="55880" y="2678832"/>
                    <a:pt x="0" y="2622952"/>
                    <a:pt x="0" y="2554372"/>
                  </a:cubicBezTo>
                  <a:lnTo>
                    <a:pt x="0" y="124460"/>
                  </a:lnTo>
                  <a:cubicBezTo>
                    <a:pt x="0" y="55880"/>
                    <a:pt x="55880" y="0"/>
                    <a:pt x="124460" y="0"/>
                  </a:cubicBezTo>
                  <a:lnTo>
                    <a:pt x="1347320" y="0"/>
                  </a:lnTo>
                  <a:cubicBezTo>
                    <a:pt x="1415900" y="0"/>
                    <a:pt x="1471780" y="55880"/>
                    <a:pt x="1471780" y="124460"/>
                  </a:cubicBezTo>
                  <a:lnTo>
                    <a:pt x="1471780" y="2554372"/>
                  </a:lnTo>
                  <a:cubicBezTo>
                    <a:pt x="1471780" y="2622952"/>
                    <a:pt x="1415900" y="2678832"/>
                    <a:pt x="1347320" y="2678832"/>
                  </a:cubicBezTo>
                  <a:close/>
                </a:path>
              </a:pathLst>
            </a:custGeom>
            <a:solidFill>
              <a:srgbClr val="13538A"/>
            </a:solidFill>
          </p:spPr>
        </p:sp>
      </p:grpSp>
      <p:grpSp>
        <p:nvGrpSpPr>
          <p:cNvPr id="9" name="Group 9"/>
          <p:cNvGrpSpPr/>
          <p:nvPr/>
        </p:nvGrpSpPr>
        <p:grpSpPr>
          <a:xfrm rot="-5400000">
            <a:off x="2124856" y="2573430"/>
            <a:ext cx="1723358" cy="3136738"/>
            <a:chOff x="0" y="0"/>
            <a:chExt cx="1471780" cy="2678832"/>
          </a:xfrm>
        </p:grpSpPr>
        <p:sp>
          <p:nvSpPr>
            <p:cNvPr id="10" name="Freeform 10"/>
            <p:cNvSpPr/>
            <p:nvPr/>
          </p:nvSpPr>
          <p:spPr>
            <a:xfrm>
              <a:off x="0" y="0"/>
              <a:ext cx="1471780" cy="2678832"/>
            </a:xfrm>
            <a:custGeom>
              <a:avLst/>
              <a:gdLst/>
              <a:ahLst/>
              <a:cxnLst/>
              <a:rect l="l" t="t" r="r" b="b"/>
              <a:pathLst>
                <a:path w="1471780" h="2678832">
                  <a:moveTo>
                    <a:pt x="1347320" y="2678832"/>
                  </a:moveTo>
                  <a:lnTo>
                    <a:pt x="124460" y="2678832"/>
                  </a:lnTo>
                  <a:cubicBezTo>
                    <a:pt x="55880" y="2678832"/>
                    <a:pt x="0" y="2622952"/>
                    <a:pt x="0" y="2554372"/>
                  </a:cubicBezTo>
                  <a:lnTo>
                    <a:pt x="0" y="124460"/>
                  </a:lnTo>
                  <a:cubicBezTo>
                    <a:pt x="0" y="55880"/>
                    <a:pt x="55880" y="0"/>
                    <a:pt x="124460" y="0"/>
                  </a:cubicBezTo>
                  <a:lnTo>
                    <a:pt x="1347320" y="0"/>
                  </a:lnTo>
                  <a:cubicBezTo>
                    <a:pt x="1415900" y="0"/>
                    <a:pt x="1471780" y="55880"/>
                    <a:pt x="1471780" y="124460"/>
                  </a:cubicBezTo>
                  <a:lnTo>
                    <a:pt x="1471780" y="2554372"/>
                  </a:lnTo>
                  <a:cubicBezTo>
                    <a:pt x="1471780" y="2622952"/>
                    <a:pt x="1415900" y="2678832"/>
                    <a:pt x="1347320" y="2678832"/>
                  </a:cubicBezTo>
                  <a:close/>
                </a:path>
              </a:pathLst>
            </a:custGeom>
            <a:solidFill>
              <a:srgbClr val="13538A"/>
            </a:solidFill>
          </p:spPr>
        </p:sp>
      </p:grpSp>
      <p:grpSp>
        <p:nvGrpSpPr>
          <p:cNvPr id="11" name="Group 11"/>
          <p:cNvGrpSpPr/>
          <p:nvPr/>
        </p:nvGrpSpPr>
        <p:grpSpPr>
          <a:xfrm rot="-5400000">
            <a:off x="11019090" y="6828252"/>
            <a:ext cx="1723358" cy="3136738"/>
            <a:chOff x="0" y="0"/>
            <a:chExt cx="1471780" cy="2678832"/>
          </a:xfrm>
        </p:grpSpPr>
        <p:sp>
          <p:nvSpPr>
            <p:cNvPr id="12" name="Freeform 12"/>
            <p:cNvSpPr/>
            <p:nvPr/>
          </p:nvSpPr>
          <p:spPr>
            <a:xfrm>
              <a:off x="0" y="0"/>
              <a:ext cx="1471780" cy="2678832"/>
            </a:xfrm>
            <a:custGeom>
              <a:avLst/>
              <a:gdLst/>
              <a:ahLst/>
              <a:cxnLst/>
              <a:rect l="l" t="t" r="r" b="b"/>
              <a:pathLst>
                <a:path w="1471780" h="2678832">
                  <a:moveTo>
                    <a:pt x="1347320" y="2678832"/>
                  </a:moveTo>
                  <a:lnTo>
                    <a:pt x="124460" y="2678832"/>
                  </a:lnTo>
                  <a:cubicBezTo>
                    <a:pt x="55880" y="2678832"/>
                    <a:pt x="0" y="2622952"/>
                    <a:pt x="0" y="2554372"/>
                  </a:cubicBezTo>
                  <a:lnTo>
                    <a:pt x="0" y="124460"/>
                  </a:lnTo>
                  <a:cubicBezTo>
                    <a:pt x="0" y="55880"/>
                    <a:pt x="55880" y="0"/>
                    <a:pt x="124460" y="0"/>
                  </a:cubicBezTo>
                  <a:lnTo>
                    <a:pt x="1347320" y="0"/>
                  </a:lnTo>
                  <a:cubicBezTo>
                    <a:pt x="1415900" y="0"/>
                    <a:pt x="1471780" y="55880"/>
                    <a:pt x="1471780" y="124460"/>
                  </a:cubicBezTo>
                  <a:lnTo>
                    <a:pt x="1471780" y="2554372"/>
                  </a:lnTo>
                  <a:cubicBezTo>
                    <a:pt x="1471780" y="2622952"/>
                    <a:pt x="1415900" y="2678832"/>
                    <a:pt x="1347320" y="2678832"/>
                  </a:cubicBezTo>
                  <a:close/>
                </a:path>
              </a:pathLst>
            </a:custGeom>
            <a:solidFill>
              <a:srgbClr val="13538A"/>
            </a:solidFill>
          </p:spPr>
        </p:sp>
      </p:grpSp>
      <p:grpSp>
        <p:nvGrpSpPr>
          <p:cNvPr id="13" name="Group 13"/>
          <p:cNvGrpSpPr/>
          <p:nvPr/>
        </p:nvGrpSpPr>
        <p:grpSpPr>
          <a:xfrm rot="-5400000">
            <a:off x="11019090" y="2540916"/>
            <a:ext cx="1723358" cy="3136738"/>
            <a:chOff x="0" y="0"/>
            <a:chExt cx="1471780" cy="2678832"/>
          </a:xfrm>
        </p:grpSpPr>
        <p:sp>
          <p:nvSpPr>
            <p:cNvPr id="14" name="Freeform 14"/>
            <p:cNvSpPr/>
            <p:nvPr/>
          </p:nvSpPr>
          <p:spPr>
            <a:xfrm>
              <a:off x="0" y="0"/>
              <a:ext cx="1471780" cy="2678832"/>
            </a:xfrm>
            <a:custGeom>
              <a:avLst/>
              <a:gdLst/>
              <a:ahLst/>
              <a:cxnLst/>
              <a:rect l="l" t="t" r="r" b="b"/>
              <a:pathLst>
                <a:path w="1471780" h="2678832">
                  <a:moveTo>
                    <a:pt x="1347320" y="2678832"/>
                  </a:moveTo>
                  <a:lnTo>
                    <a:pt x="124460" y="2678832"/>
                  </a:lnTo>
                  <a:cubicBezTo>
                    <a:pt x="55880" y="2678832"/>
                    <a:pt x="0" y="2622952"/>
                    <a:pt x="0" y="2554372"/>
                  </a:cubicBezTo>
                  <a:lnTo>
                    <a:pt x="0" y="124460"/>
                  </a:lnTo>
                  <a:cubicBezTo>
                    <a:pt x="0" y="55880"/>
                    <a:pt x="55880" y="0"/>
                    <a:pt x="124460" y="0"/>
                  </a:cubicBezTo>
                  <a:lnTo>
                    <a:pt x="1347320" y="0"/>
                  </a:lnTo>
                  <a:cubicBezTo>
                    <a:pt x="1415900" y="0"/>
                    <a:pt x="1471780" y="55880"/>
                    <a:pt x="1471780" y="124460"/>
                  </a:cubicBezTo>
                  <a:lnTo>
                    <a:pt x="1471780" y="2554372"/>
                  </a:lnTo>
                  <a:cubicBezTo>
                    <a:pt x="1471780" y="2622952"/>
                    <a:pt x="1415900" y="2678832"/>
                    <a:pt x="1347320" y="2678832"/>
                  </a:cubicBezTo>
                  <a:close/>
                </a:path>
              </a:pathLst>
            </a:custGeom>
            <a:solidFill>
              <a:srgbClr val="13538A"/>
            </a:solidFill>
          </p:spPr>
        </p:sp>
      </p:grpSp>
      <p:grpSp>
        <p:nvGrpSpPr>
          <p:cNvPr id="15" name="Group 15"/>
          <p:cNvGrpSpPr/>
          <p:nvPr/>
        </p:nvGrpSpPr>
        <p:grpSpPr>
          <a:xfrm rot="-5400000">
            <a:off x="11019090" y="322010"/>
            <a:ext cx="1723358" cy="3136738"/>
            <a:chOff x="0" y="0"/>
            <a:chExt cx="1471780" cy="2678832"/>
          </a:xfrm>
        </p:grpSpPr>
        <p:sp>
          <p:nvSpPr>
            <p:cNvPr id="16" name="Freeform 16"/>
            <p:cNvSpPr/>
            <p:nvPr/>
          </p:nvSpPr>
          <p:spPr>
            <a:xfrm>
              <a:off x="0" y="0"/>
              <a:ext cx="1471780" cy="2678832"/>
            </a:xfrm>
            <a:custGeom>
              <a:avLst/>
              <a:gdLst/>
              <a:ahLst/>
              <a:cxnLst/>
              <a:rect l="l" t="t" r="r" b="b"/>
              <a:pathLst>
                <a:path w="1471780" h="2678832">
                  <a:moveTo>
                    <a:pt x="1347320" y="2678832"/>
                  </a:moveTo>
                  <a:lnTo>
                    <a:pt x="124460" y="2678832"/>
                  </a:lnTo>
                  <a:cubicBezTo>
                    <a:pt x="55880" y="2678832"/>
                    <a:pt x="0" y="2622952"/>
                    <a:pt x="0" y="2554372"/>
                  </a:cubicBezTo>
                  <a:lnTo>
                    <a:pt x="0" y="124460"/>
                  </a:lnTo>
                  <a:cubicBezTo>
                    <a:pt x="0" y="55880"/>
                    <a:pt x="55880" y="0"/>
                    <a:pt x="124460" y="0"/>
                  </a:cubicBezTo>
                  <a:lnTo>
                    <a:pt x="1347320" y="0"/>
                  </a:lnTo>
                  <a:cubicBezTo>
                    <a:pt x="1415900" y="0"/>
                    <a:pt x="1471780" y="55880"/>
                    <a:pt x="1471780" y="124460"/>
                  </a:cubicBezTo>
                  <a:lnTo>
                    <a:pt x="1471780" y="2554372"/>
                  </a:lnTo>
                  <a:cubicBezTo>
                    <a:pt x="1471780" y="2622952"/>
                    <a:pt x="1415900" y="2678832"/>
                    <a:pt x="1347320" y="2678832"/>
                  </a:cubicBezTo>
                  <a:close/>
                </a:path>
              </a:pathLst>
            </a:custGeom>
            <a:solidFill>
              <a:srgbClr val="13538A"/>
            </a:solidFill>
          </p:spPr>
        </p:sp>
      </p:grpSp>
      <p:grpSp>
        <p:nvGrpSpPr>
          <p:cNvPr id="17" name="Group 17"/>
          <p:cNvGrpSpPr/>
          <p:nvPr/>
        </p:nvGrpSpPr>
        <p:grpSpPr>
          <a:xfrm rot="-5400000">
            <a:off x="11019090" y="4668327"/>
            <a:ext cx="1723358" cy="3136738"/>
            <a:chOff x="0" y="0"/>
            <a:chExt cx="1471780" cy="2678832"/>
          </a:xfrm>
        </p:grpSpPr>
        <p:sp>
          <p:nvSpPr>
            <p:cNvPr id="18" name="Freeform 18"/>
            <p:cNvSpPr/>
            <p:nvPr/>
          </p:nvSpPr>
          <p:spPr>
            <a:xfrm>
              <a:off x="0" y="0"/>
              <a:ext cx="1471780" cy="2678832"/>
            </a:xfrm>
            <a:custGeom>
              <a:avLst/>
              <a:gdLst/>
              <a:ahLst/>
              <a:cxnLst/>
              <a:rect l="l" t="t" r="r" b="b"/>
              <a:pathLst>
                <a:path w="1471780" h="2678832">
                  <a:moveTo>
                    <a:pt x="1347320" y="2678832"/>
                  </a:moveTo>
                  <a:lnTo>
                    <a:pt x="124460" y="2678832"/>
                  </a:lnTo>
                  <a:cubicBezTo>
                    <a:pt x="55880" y="2678832"/>
                    <a:pt x="0" y="2622952"/>
                    <a:pt x="0" y="2554372"/>
                  </a:cubicBezTo>
                  <a:lnTo>
                    <a:pt x="0" y="124460"/>
                  </a:lnTo>
                  <a:cubicBezTo>
                    <a:pt x="0" y="55880"/>
                    <a:pt x="55880" y="0"/>
                    <a:pt x="124460" y="0"/>
                  </a:cubicBezTo>
                  <a:lnTo>
                    <a:pt x="1347320" y="0"/>
                  </a:lnTo>
                  <a:cubicBezTo>
                    <a:pt x="1415900" y="0"/>
                    <a:pt x="1471780" y="55880"/>
                    <a:pt x="1471780" y="124460"/>
                  </a:cubicBezTo>
                  <a:lnTo>
                    <a:pt x="1471780" y="2554372"/>
                  </a:lnTo>
                  <a:cubicBezTo>
                    <a:pt x="1471780" y="2622952"/>
                    <a:pt x="1415900" y="2678832"/>
                    <a:pt x="1347320" y="2678832"/>
                  </a:cubicBezTo>
                  <a:close/>
                </a:path>
              </a:pathLst>
            </a:custGeom>
            <a:solidFill>
              <a:srgbClr val="13538A"/>
            </a:solidFill>
          </p:spPr>
        </p:sp>
      </p:grpSp>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415588">
            <a:off x="15194651" y="7952474"/>
            <a:ext cx="5466524" cy="4154558"/>
          </a:xfrm>
          <a:prstGeom prst="rect">
            <a:avLst/>
          </a:prstGeom>
        </p:spPr>
      </p:pic>
      <p:sp>
        <p:nvSpPr>
          <p:cNvPr id="20" name="AutoShape 20"/>
          <p:cNvSpPr/>
          <p:nvPr/>
        </p:nvSpPr>
        <p:spPr>
          <a:xfrm>
            <a:off x="13778049" y="6217645"/>
            <a:ext cx="554243" cy="0"/>
          </a:xfrm>
          <a:prstGeom prst="line">
            <a:avLst/>
          </a:prstGeom>
          <a:ln w="76200" cap="rnd">
            <a:solidFill>
              <a:srgbClr val="FFFFFF"/>
            </a:solidFill>
            <a:prstDash val="sysDot"/>
            <a:headEnd type="none" w="sm" len="sm"/>
            <a:tailEnd type="none" w="sm" len="sm"/>
          </a:ln>
        </p:spPr>
      </p:sp>
      <p:sp>
        <p:nvSpPr>
          <p:cNvPr id="21" name="AutoShape 21"/>
          <p:cNvSpPr/>
          <p:nvPr/>
        </p:nvSpPr>
        <p:spPr>
          <a:xfrm>
            <a:off x="13778049" y="4071184"/>
            <a:ext cx="554243" cy="0"/>
          </a:xfrm>
          <a:prstGeom prst="line">
            <a:avLst/>
          </a:prstGeom>
          <a:ln w="76200" cap="rnd">
            <a:solidFill>
              <a:srgbClr val="FFFFFF"/>
            </a:solidFill>
            <a:prstDash val="sysDot"/>
            <a:headEnd type="none" w="sm" len="sm"/>
            <a:tailEnd type="none" w="sm" len="sm"/>
          </a:ln>
        </p:spPr>
      </p:sp>
      <p:sp>
        <p:nvSpPr>
          <p:cNvPr id="22" name="AutoShape 22"/>
          <p:cNvSpPr/>
          <p:nvPr/>
        </p:nvSpPr>
        <p:spPr>
          <a:xfrm>
            <a:off x="13778049" y="8470902"/>
            <a:ext cx="554243" cy="0"/>
          </a:xfrm>
          <a:prstGeom prst="line">
            <a:avLst/>
          </a:prstGeom>
          <a:ln w="76200" cap="rnd">
            <a:solidFill>
              <a:srgbClr val="FFFFFF"/>
            </a:solidFill>
            <a:prstDash val="sysDot"/>
            <a:headEnd type="none" w="sm" len="sm"/>
            <a:tailEnd type="none" w="sm" len="sm"/>
          </a:ln>
        </p:spPr>
      </p:sp>
      <p:sp>
        <p:nvSpPr>
          <p:cNvPr id="23" name="AutoShape 23"/>
          <p:cNvSpPr/>
          <p:nvPr/>
        </p:nvSpPr>
        <p:spPr>
          <a:xfrm>
            <a:off x="4889474" y="4001432"/>
            <a:ext cx="554243" cy="0"/>
          </a:xfrm>
          <a:prstGeom prst="line">
            <a:avLst/>
          </a:prstGeom>
          <a:ln w="76200" cap="rnd">
            <a:solidFill>
              <a:srgbClr val="FFFFFF"/>
            </a:solidFill>
            <a:prstDash val="sysDot"/>
            <a:headEnd type="none" w="sm" len="sm"/>
            <a:tailEnd type="none" w="sm" len="sm"/>
          </a:ln>
        </p:spPr>
      </p:sp>
      <p:sp>
        <p:nvSpPr>
          <p:cNvPr id="24" name="AutoShape 24"/>
          <p:cNvSpPr/>
          <p:nvPr/>
        </p:nvSpPr>
        <p:spPr>
          <a:xfrm>
            <a:off x="4889474" y="8345056"/>
            <a:ext cx="554243" cy="0"/>
          </a:xfrm>
          <a:prstGeom prst="line">
            <a:avLst/>
          </a:prstGeom>
          <a:ln w="76200" cap="rnd">
            <a:solidFill>
              <a:srgbClr val="FFFFFF"/>
            </a:solidFill>
            <a:prstDash val="sysDot"/>
            <a:headEnd type="none" w="sm" len="sm"/>
            <a:tailEnd type="none" w="sm" len="sm"/>
          </a:ln>
        </p:spPr>
      </p:sp>
      <p:sp>
        <p:nvSpPr>
          <p:cNvPr id="25" name="AutoShape 25"/>
          <p:cNvSpPr/>
          <p:nvPr/>
        </p:nvSpPr>
        <p:spPr>
          <a:xfrm>
            <a:off x="4889474" y="6198595"/>
            <a:ext cx="554243" cy="0"/>
          </a:xfrm>
          <a:prstGeom prst="line">
            <a:avLst/>
          </a:prstGeom>
          <a:ln w="76200" cap="rnd">
            <a:solidFill>
              <a:srgbClr val="FFFFFF"/>
            </a:solidFill>
            <a:prstDash val="sysDot"/>
            <a:headEnd type="none" w="sm" len="sm"/>
            <a:tailEnd type="none" w="sm" len="sm"/>
          </a:ln>
        </p:spPr>
      </p:sp>
      <p:sp>
        <p:nvSpPr>
          <p:cNvPr id="26" name="TextBox 26"/>
          <p:cNvSpPr txBox="1"/>
          <p:nvPr/>
        </p:nvSpPr>
        <p:spPr>
          <a:xfrm>
            <a:off x="471311" y="3958943"/>
            <a:ext cx="557389" cy="365711"/>
          </a:xfrm>
          <a:prstGeom prst="rect">
            <a:avLst/>
          </a:prstGeom>
        </p:spPr>
        <p:txBody>
          <a:bodyPr lIns="0" tIns="0" rIns="0" bIns="0" rtlCol="0" anchor="t">
            <a:spAutoFit/>
          </a:bodyPr>
          <a:lstStyle/>
          <a:p>
            <a:pPr algn="r">
              <a:lnSpc>
                <a:spcPts val="2879"/>
              </a:lnSpc>
            </a:pPr>
            <a:r>
              <a:rPr lang="en-US" sz="2399">
                <a:solidFill>
                  <a:srgbClr val="13538A"/>
                </a:solidFill>
                <a:latin typeface="Montserrat Classic"/>
              </a:rPr>
              <a:t>01</a:t>
            </a:r>
          </a:p>
        </p:txBody>
      </p:sp>
      <p:sp>
        <p:nvSpPr>
          <p:cNvPr id="27" name="TextBox 27"/>
          <p:cNvSpPr txBox="1"/>
          <p:nvPr/>
        </p:nvSpPr>
        <p:spPr>
          <a:xfrm>
            <a:off x="14685274" y="1120018"/>
            <a:ext cx="2764526" cy="1546106"/>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Montserrat Classic"/>
              </a:rPr>
              <a:t>Main page - 6+ Inner pages are created with updated UI/UX </a:t>
            </a:r>
          </a:p>
        </p:txBody>
      </p:sp>
      <p:sp>
        <p:nvSpPr>
          <p:cNvPr id="28" name="TextBox 28"/>
          <p:cNvSpPr txBox="1"/>
          <p:nvPr/>
        </p:nvSpPr>
        <p:spPr>
          <a:xfrm>
            <a:off x="1028700" y="2073272"/>
            <a:ext cx="7721548" cy="426641"/>
          </a:xfrm>
          <a:prstGeom prst="rect">
            <a:avLst/>
          </a:prstGeom>
        </p:spPr>
        <p:txBody>
          <a:bodyPr lIns="0" tIns="0" rIns="0" bIns="0" rtlCol="0" anchor="t">
            <a:spAutoFit/>
          </a:bodyPr>
          <a:lstStyle/>
          <a:p>
            <a:pPr marL="0" lvl="0" indent="0">
              <a:lnSpc>
                <a:spcPts val="3360"/>
              </a:lnSpc>
              <a:spcBef>
                <a:spcPct val="0"/>
              </a:spcBef>
            </a:pPr>
            <a:r>
              <a:rPr lang="en-US" sz="2800">
                <a:solidFill>
                  <a:srgbClr val="FFFFFF"/>
                </a:solidFill>
                <a:latin typeface="Montserrat Classic Bold"/>
              </a:rPr>
              <a:t>Features we have added for this iteration</a:t>
            </a:r>
          </a:p>
        </p:txBody>
      </p:sp>
      <p:sp>
        <p:nvSpPr>
          <p:cNvPr id="29" name="TextBox 29"/>
          <p:cNvSpPr txBox="1"/>
          <p:nvPr/>
        </p:nvSpPr>
        <p:spPr>
          <a:xfrm>
            <a:off x="471311" y="6053885"/>
            <a:ext cx="557389" cy="365621"/>
          </a:xfrm>
          <a:prstGeom prst="rect">
            <a:avLst/>
          </a:prstGeom>
        </p:spPr>
        <p:txBody>
          <a:bodyPr lIns="0" tIns="0" rIns="0" bIns="0" rtlCol="0" anchor="t">
            <a:spAutoFit/>
          </a:bodyPr>
          <a:lstStyle/>
          <a:p>
            <a:pPr algn="r">
              <a:lnSpc>
                <a:spcPts val="2879"/>
              </a:lnSpc>
            </a:pPr>
            <a:r>
              <a:rPr lang="en-US" sz="2399">
                <a:solidFill>
                  <a:srgbClr val="13538A"/>
                </a:solidFill>
                <a:latin typeface="Montserrat Classic"/>
              </a:rPr>
              <a:t>02</a:t>
            </a:r>
          </a:p>
        </p:txBody>
      </p:sp>
      <p:sp>
        <p:nvSpPr>
          <p:cNvPr id="30" name="TextBox 30"/>
          <p:cNvSpPr txBox="1"/>
          <p:nvPr/>
        </p:nvSpPr>
        <p:spPr>
          <a:xfrm>
            <a:off x="1691431" y="8000407"/>
            <a:ext cx="2587285" cy="792427"/>
          </a:xfrm>
          <a:prstGeom prst="rect">
            <a:avLst/>
          </a:prstGeom>
        </p:spPr>
        <p:txBody>
          <a:bodyPr lIns="0" tIns="0" rIns="0" bIns="0" rtlCol="0" anchor="t">
            <a:spAutoFit/>
          </a:bodyPr>
          <a:lstStyle/>
          <a:p>
            <a:pPr marL="0" lvl="0" indent="0" algn="ctr">
              <a:lnSpc>
                <a:spcPts val="3119"/>
              </a:lnSpc>
            </a:pPr>
            <a:r>
              <a:rPr lang="en-US" sz="2599">
                <a:solidFill>
                  <a:srgbClr val="FFFFFF"/>
                </a:solidFill>
                <a:latin typeface="Montserrat Classic"/>
              </a:rPr>
              <a:t>Easy Contact Us Query form</a:t>
            </a:r>
          </a:p>
        </p:txBody>
      </p:sp>
      <p:sp>
        <p:nvSpPr>
          <p:cNvPr id="31" name="TextBox 31"/>
          <p:cNvSpPr txBox="1"/>
          <p:nvPr/>
        </p:nvSpPr>
        <p:spPr>
          <a:xfrm>
            <a:off x="1601221" y="5642375"/>
            <a:ext cx="2770628" cy="1188641"/>
          </a:xfrm>
          <a:prstGeom prst="rect">
            <a:avLst/>
          </a:prstGeom>
        </p:spPr>
        <p:txBody>
          <a:bodyPr lIns="0" tIns="0" rIns="0" bIns="0" rtlCol="0" anchor="t">
            <a:spAutoFit/>
          </a:bodyPr>
          <a:lstStyle/>
          <a:p>
            <a:pPr marL="0" lvl="0" indent="0" algn="ctr">
              <a:lnSpc>
                <a:spcPts val="3119"/>
              </a:lnSpc>
            </a:pPr>
            <a:r>
              <a:rPr lang="en-US" sz="2599">
                <a:solidFill>
                  <a:srgbClr val="FFFFFF"/>
                </a:solidFill>
                <a:latin typeface="Montserrat Classic"/>
              </a:rPr>
              <a:t>Newsletter and emergency templates</a:t>
            </a:r>
          </a:p>
        </p:txBody>
      </p:sp>
      <p:sp>
        <p:nvSpPr>
          <p:cNvPr id="32" name="TextBox 32"/>
          <p:cNvSpPr txBox="1"/>
          <p:nvPr/>
        </p:nvSpPr>
        <p:spPr>
          <a:xfrm>
            <a:off x="1694355" y="3745586"/>
            <a:ext cx="2584361" cy="792427"/>
          </a:xfrm>
          <a:prstGeom prst="rect">
            <a:avLst/>
          </a:prstGeom>
        </p:spPr>
        <p:txBody>
          <a:bodyPr lIns="0" tIns="0" rIns="0" bIns="0" rtlCol="0" anchor="t">
            <a:spAutoFit/>
          </a:bodyPr>
          <a:lstStyle/>
          <a:p>
            <a:pPr marL="0" lvl="0" indent="0" algn="ctr">
              <a:lnSpc>
                <a:spcPts val="3119"/>
              </a:lnSpc>
            </a:pPr>
            <a:r>
              <a:rPr lang="en-US" sz="2599">
                <a:solidFill>
                  <a:srgbClr val="FFFFFF"/>
                </a:solidFill>
                <a:latin typeface="Montserrat Classic"/>
              </a:rPr>
              <a:t>Mailing System with 2FA</a:t>
            </a:r>
          </a:p>
        </p:txBody>
      </p:sp>
      <p:sp>
        <p:nvSpPr>
          <p:cNvPr id="33" name="TextBox 33"/>
          <p:cNvSpPr txBox="1"/>
          <p:nvPr/>
        </p:nvSpPr>
        <p:spPr>
          <a:xfrm>
            <a:off x="471311" y="8213810"/>
            <a:ext cx="557389" cy="365621"/>
          </a:xfrm>
          <a:prstGeom prst="rect">
            <a:avLst/>
          </a:prstGeom>
        </p:spPr>
        <p:txBody>
          <a:bodyPr lIns="0" tIns="0" rIns="0" bIns="0" rtlCol="0" anchor="t">
            <a:spAutoFit/>
          </a:bodyPr>
          <a:lstStyle/>
          <a:p>
            <a:pPr algn="r">
              <a:lnSpc>
                <a:spcPts val="2879"/>
              </a:lnSpc>
            </a:pPr>
            <a:r>
              <a:rPr lang="en-US" sz="2399">
                <a:solidFill>
                  <a:srgbClr val="13538A"/>
                </a:solidFill>
                <a:latin typeface="Montserrat Classic"/>
              </a:rPr>
              <a:t>03</a:t>
            </a:r>
          </a:p>
        </p:txBody>
      </p:sp>
      <p:sp>
        <p:nvSpPr>
          <p:cNvPr id="34" name="TextBox 34"/>
          <p:cNvSpPr txBox="1"/>
          <p:nvPr/>
        </p:nvSpPr>
        <p:spPr>
          <a:xfrm>
            <a:off x="10604714" y="8167922"/>
            <a:ext cx="2587285" cy="396214"/>
          </a:xfrm>
          <a:prstGeom prst="rect">
            <a:avLst/>
          </a:prstGeom>
        </p:spPr>
        <p:txBody>
          <a:bodyPr lIns="0" tIns="0" rIns="0" bIns="0" rtlCol="0" anchor="t">
            <a:spAutoFit/>
          </a:bodyPr>
          <a:lstStyle/>
          <a:p>
            <a:pPr marL="0" lvl="0" indent="0" algn="ctr">
              <a:lnSpc>
                <a:spcPts val="3119"/>
              </a:lnSpc>
            </a:pPr>
            <a:r>
              <a:rPr lang="en-US" sz="2599">
                <a:solidFill>
                  <a:srgbClr val="FFFFFF"/>
                </a:solidFill>
                <a:latin typeface="Montserrat Classic"/>
              </a:rPr>
              <a:t>Data Download</a:t>
            </a:r>
          </a:p>
        </p:txBody>
      </p:sp>
      <p:sp>
        <p:nvSpPr>
          <p:cNvPr id="35" name="TextBox 35"/>
          <p:cNvSpPr txBox="1"/>
          <p:nvPr/>
        </p:nvSpPr>
        <p:spPr>
          <a:xfrm>
            <a:off x="10495455" y="3514964"/>
            <a:ext cx="2770628" cy="1188641"/>
          </a:xfrm>
          <a:prstGeom prst="rect">
            <a:avLst/>
          </a:prstGeom>
        </p:spPr>
        <p:txBody>
          <a:bodyPr lIns="0" tIns="0" rIns="0" bIns="0" rtlCol="0" anchor="t">
            <a:spAutoFit/>
          </a:bodyPr>
          <a:lstStyle/>
          <a:p>
            <a:pPr marL="0" lvl="0" indent="0" algn="ctr">
              <a:lnSpc>
                <a:spcPts val="3119"/>
              </a:lnSpc>
            </a:pPr>
            <a:r>
              <a:rPr lang="en-US" sz="2599">
                <a:solidFill>
                  <a:srgbClr val="FFFFFF"/>
                </a:solidFill>
                <a:latin typeface="Montserrat Classic"/>
              </a:rPr>
              <a:t>Responsiveness - Adapts to all devices</a:t>
            </a:r>
          </a:p>
        </p:txBody>
      </p:sp>
      <p:sp>
        <p:nvSpPr>
          <p:cNvPr id="36" name="TextBox 36"/>
          <p:cNvSpPr txBox="1"/>
          <p:nvPr/>
        </p:nvSpPr>
        <p:spPr>
          <a:xfrm>
            <a:off x="10588588" y="1494166"/>
            <a:ext cx="2584361" cy="792427"/>
          </a:xfrm>
          <a:prstGeom prst="rect">
            <a:avLst/>
          </a:prstGeom>
        </p:spPr>
        <p:txBody>
          <a:bodyPr lIns="0" tIns="0" rIns="0" bIns="0" rtlCol="0" anchor="t">
            <a:spAutoFit/>
          </a:bodyPr>
          <a:lstStyle/>
          <a:p>
            <a:pPr marL="0" lvl="0" indent="0" algn="ctr">
              <a:lnSpc>
                <a:spcPts val="3119"/>
              </a:lnSpc>
            </a:pPr>
            <a:r>
              <a:rPr lang="en-US" sz="2599">
                <a:solidFill>
                  <a:srgbClr val="FFFFFF"/>
                </a:solidFill>
                <a:latin typeface="Montserrat Classic"/>
              </a:rPr>
              <a:t>Front End design</a:t>
            </a:r>
          </a:p>
        </p:txBody>
      </p:sp>
      <p:sp>
        <p:nvSpPr>
          <p:cNvPr id="37" name="TextBox 37"/>
          <p:cNvSpPr txBox="1"/>
          <p:nvPr/>
        </p:nvSpPr>
        <p:spPr>
          <a:xfrm>
            <a:off x="10585664" y="5642375"/>
            <a:ext cx="2587285" cy="1188641"/>
          </a:xfrm>
          <a:prstGeom prst="rect">
            <a:avLst/>
          </a:prstGeom>
        </p:spPr>
        <p:txBody>
          <a:bodyPr lIns="0" tIns="0" rIns="0" bIns="0" rtlCol="0" anchor="t">
            <a:spAutoFit/>
          </a:bodyPr>
          <a:lstStyle/>
          <a:p>
            <a:pPr marL="0" lvl="0" indent="0" algn="ctr">
              <a:lnSpc>
                <a:spcPts val="3119"/>
              </a:lnSpc>
            </a:pPr>
            <a:r>
              <a:rPr lang="en-US" sz="2599">
                <a:solidFill>
                  <a:srgbClr val="FFFFFF"/>
                </a:solidFill>
                <a:latin typeface="Montserrat Classic"/>
              </a:rPr>
              <a:t>Framework based Dashboards</a:t>
            </a:r>
          </a:p>
        </p:txBody>
      </p:sp>
      <p:sp>
        <p:nvSpPr>
          <p:cNvPr id="38" name="TextBox 38"/>
          <p:cNvSpPr txBox="1"/>
          <p:nvPr/>
        </p:nvSpPr>
        <p:spPr>
          <a:xfrm>
            <a:off x="9433278" y="1691211"/>
            <a:ext cx="557389" cy="365621"/>
          </a:xfrm>
          <a:prstGeom prst="rect">
            <a:avLst/>
          </a:prstGeom>
        </p:spPr>
        <p:txBody>
          <a:bodyPr lIns="0" tIns="0" rIns="0" bIns="0" rtlCol="0" anchor="t">
            <a:spAutoFit/>
          </a:bodyPr>
          <a:lstStyle/>
          <a:p>
            <a:pPr algn="r">
              <a:lnSpc>
                <a:spcPts val="2879"/>
              </a:lnSpc>
            </a:pPr>
            <a:r>
              <a:rPr lang="en-US" sz="2399">
                <a:solidFill>
                  <a:srgbClr val="13538A"/>
                </a:solidFill>
                <a:latin typeface="Montserrat Classic"/>
              </a:rPr>
              <a:t>04</a:t>
            </a:r>
          </a:p>
        </p:txBody>
      </p:sp>
      <p:sp>
        <p:nvSpPr>
          <p:cNvPr id="39" name="TextBox 39"/>
          <p:cNvSpPr txBox="1"/>
          <p:nvPr/>
        </p:nvSpPr>
        <p:spPr>
          <a:xfrm>
            <a:off x="9433278" y="3926474"/>
            <a:ext cx="557389" cy="365621"/>
          </a:xfrm>
          <a:prstGeom prst="rect">
            <a:avLst/>
          </a:prstGeom>
        </p:spPr>
        <p:txBody>
          <a:bodyPr lIns="0" tIns="0" rIns="0" bIns="0" rtlCol="0" anchor="t">
            <a:spAutoFit/>
          </a:bodyPr>
          <a:lstStyle/>
          <a:p>
            <a:pPr algn="r">
              <a:lnSpc>
                <a:spcPts val="2879"/>
              </a:lnSpc>
            </a:pPr>
            <a:r>
              <a:rPr lang="en-US" sz="2399">
                <a:solidFill>
                  <a:srgbClr val="13538A"/>
                </a:solidFill>
                <a:latin typeface="Montserrat Classic"/>
              </a:rPr>
              <a:t>05</a:t>
            </a:r>
          </a:p>
        </p:txBody>
      </p:sp>
      <p:sp>
        <p:nvSpPr>
          <p:cNvPr id="40" name="TextBox 40"/>
          <p:cNvSpPr txBox="1"/>
          <p:nvPr/>
        </p:nvSpPr>
        <p:spPr>
          <a:xfrm>
            <a:off x="9433278" y="6053885"/>
            <a:ext cx="557389" cy="365621"/>
          </a:xfrm>
          <a:prstGeom prst="rect">
            <a:avLst/>
          </a:prstGeom>
        </p:spPr>
        <p:txBody>
          <a:bodyPr lIns="0" tIns="0" rIns="0" bIns="0" rtlCol="0" anchor="t">
            <a:spAutoFit/>
          </a:bodyPr>
          <a:lstStyle/>
          <a:p>
            <a:pPr algn="r">
              <a:lnSpc>
                <a:spcPts val="2879"/>
              </a:lnSpc>
            </a:pPr>
            <a:r>
              <a:rPr lang="en-US" sz="2399">
                <a:solidFill>
                  <a:srgbClr val="13538A"/>
                </a:solidFill>
                <a:latin typeface="Montserrat Classic"/>
              </a:rPr>
              <a:t>06</a:t>
            </a:r>
          </a:p>
        </p:txBody>
      </p:sp>
      <p:sp>
        <p:nvSpPr>
          <p:cNvPr id="41" name="TextBox 41"/>
          <p:cNvSpPr txBox="1"/>
          <p:nvPr/>
        </p:nvSpPr>
        <p:spPr>
          <a:xfrm>
            <a:off x="9433278" y="8198514"/>
            <a:ext cx="557389" cy="365621"/>
          </a:xfrm>
          <a:prstGeom prst="rect">
            <a:avLst/>
          </a:prstGeom>
        </p:spPr>
        <p:txBody>
          <a:bodyPr lIns="0" tIns="0" rIns="0" bIns="0" rtlCol="0" anchor="t">
            <a:spAutoFit/>
          </a:bodyPr>
          <a:lstStyle/>
          <a:p>
            <a:pPr algn="r">
              <a:lnSpc>
                <a:spcPts val="2879"/>
              </a:lnSpc>
            </a:pPr>
            <a:r>
              <a:rPr lang="en-US" sz="2399">
                <a:solidFill>
                  <a:srgbClr val="13538A"/>
                </a:solidFill>
                <a:latin typeface="Montserrat Classic"/>
              </a:rPr>
              <a:t>07</a:t>
            </a:r>
          </a:p>
        </p:txBody>
      </p:sp>
      <p:sp>
        <p:nvSpPr>
          <p:cNvPr id="42" name="TextBox 42"/>
          <p:cNvSpPr txBox="1"/>
          <p:nvPr/>
        </p:nvSpPr>
        <p:spPr>
          <a:xfrm>
            <a:off x="14685274" y="3121695"/>
            <a:ext cx="2883589" cy="1937078"/>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Montserrat Classic"/>
              </a:rPr>
              <a:t>fluid and fl</a:t>
            </a:r>
            <a:r>
              <a:rPr lang="en-US" sz="2199" u="none">
                <a:solidFill>
                  <a:srgbClr val="FFFFFF"/>
                </a:solidFill>
                <a:latin typeface="Montserrat Classic"/>
              </a:rPr>
              <a:t>exible layout web design offers an optimized browsing experience. </a:t>
            </a:r>
          </a:p>
        </p:txBody>
      </p:sp>
      <p:sp>
        <p:nvSpPr>
          <p:cNvPr id="43" name="TextBox 43"/>
          <p:cNvSpPr txBox="1"/>
          <p:nvPr/>
        </p:nvSpPr>
        <p:spPr>
          <a:xfrm>
            <a:off x="14685274" y="5287206"/>
            <a:ext cx="2883589" cy="1937078"/>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Montserrat Classic"/>
              </a:rPr>
              <a:t>Adaptive cards can be created to minimize or close. Open to all future platforms.</a:t>
            </a:r>
          </a:p>
        </p:txBody>
      </p:sp>
      <p:sp>
        <p:nvSpPr>
          <p:cNvPr id="44" name="TextBox 44"/>
          <p:cNvSpPr txBox="1"/>
          <p:nvPr/>
        </p:nvSpPr>
        <p:spPr>
          <a:xfrm>
            <a:off x="14685274" y="7521414"/>
            <a:ext cx="2764526" cy="1937078"/>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Montserrat Classic"/>
              </a:rPr>
              <a:t>On request of client, modelled and cleaned dataset can be downloaded.</a:t>
            </a:r>
          </a:p>
        </p:txBody>
      </p:sp>
      <p:sp>
        <p:nvSpPr>
          <p:cNvPr id="45" name="TextBox 45"/>
          <p:cNvSpPr txBox="1"/>
          <p:nvPr/>
        </p:nvSpPr>
        <p:spPr>
          <a:xfrm>
            <a:off x="5606199" y="3437857"/>
            <a:ext cx="2764526" cy="1155135"/>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Montserrat Classic"/>
              </a:rPr>
              <a:t>Secures from dummy and duplicate emails</a:t>
            </a:r>
          </a:p>
        </p:txBody>
      </p:sp>
      <p:sp>
        <p:nvSpPr>
          <p:cNvPr id="46" name="TextBox 46"/>
          <p:cNvSpPr txBox="1"/>
          <p:nvPr/>
        </p:nvSpPr>
        <p:spPr>
          <a:xfrm>
            <a:off x="5796699" y="5640078"/>
            <a:ext cx="2953549" cy="1155135"/>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Montserrat Classic"/>
              </a:rPr>
              <a:t>Handy when sending out the emails to subscribers</a:t>
            </a:r>
          </a:p>
        </p:txBody>
      </p:sp>
      <p:sp>
        <p:nvSpPr>
          <p:cNvPr id="47" name="TextBox 47"/>
          <p:cNvSpPr txBox="1"/>
          <p:nvPr/>
        </p:nvSpPr>
        <p:spPr>
          <a:xfrm>
            <a:off x="5796699" y="7767489"/>
            <a:ext cx="2764526" cy="1155135"/>
          </a:xfrm>
          <a:prstGeom prst="rect">
            <a:avLst/>
          </a:prstGeom>
        </p:spPr>
        <p:txBody>
          <a:bodyPr lIns="0" tIns="0" rIns="0" bIns="0" rtlCol="0" anchor="t">
            <a:spAutoFit/>
          </a:bodyPr>
          <a:lstStyle/>
          <a:p>
            <a:pPr marL="0" lvl="0" indent="0" algn="l">
              <a:lnSpc>
                <a:spcPts val="3079"/>
              </a:lnSpc>
              <a:spcBef>
                <a:spcPct val="0"/>
              </a:spcBef>
            </a:pPr>
            <a:r>
              <a:rPr lang="en-US" sz="2199">
                <a:solidFill>
                  <a:srgbClr val="FFFFFF"/>
                </a:solidFill>
                <a:latin typeface="Montserrat Classic"/>
              </a:rPr>
              <a:t>Dedicated email will get notified with a message</a:t>
            </a:r>
          </a:p>
        </p:txBody>
      </p:sp>
      <p:pic>
        <p:nvPicPr>
          <p:cNvPr id="48" name="Picture 48"/>
          <p:cNvPicPr>
            <a:picLocks noChangeAspect="1"/>
          </p:cNvPicPr>
          <p:nvPr/>
        </p:nvPicPr>
        <p:blipFill>
          <a:blip r:embed="rId6"/>
          <a:srcRect/>
          <a:stretch>
            <a:fillRect/>
          </a:stretch>
        </p:blipFill>
        <p:spPr>
          <a:xfrm>
            <a:off x="17068800" y="9082144"/>
            <a:ext cx="955456" cy="95545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2" name="Group 2"/>
          <p:cNvGrpSpPr/>
          <p:nvPr/>
        </p:nvGrpSpPr>
        <p:grpSpPr>
          <a:xfrm>
            <a:off x="1141013" y="714864"/>
            <a:ext cx="154646" cy="5914040"/>
            <a:chOff x="0" y="0"/>
            <a:chExt cx="206195" cy="7885387"/>
          </a:xfrm>
        </p:grpSpPr>
        <p:sp>
          <p:nvSpPr>
            <p:cNvPr id="3" name="AutoShape 3"/>
            <p:cNvSpPr/>
            <p:nvPr/>
          </p:nvSpPr>
          <p:spPr>
            <a:xfrm>
              <a:off x="92450" y="0"/>
              <a:ext cx="21295" cy="7885387"/>
            </a:xfrm>
            <a:prstGeom prst="rect">
              <a:avLst/>
            </a:prstGeom>
            <a:solidFill>
              <a:srgbClr val="123282"/>
            </a:solidFill>
          </p:spPr>
        </p:sp>
        <p:sp>
          <p:nvSpPr>
            <p:cNvPr id="4" name="AutoShape 4"/>
            <p:cNvSpPr/>
            <p:nvPr/>
          </p:nvSpPr>
          <p:spPr>
            <a:xfrm rot="-5400000">
              <a:off x="-117249" y="117249"/>
              <a:ext cx="440692" cy="206195"/>
            </a:xfrm>
            <a:prstGeom prst="rect">
              <a:avLst/>
            </a:prstGeom>
            <a:solidFill>
              <a:srgbClr val="123282"/>
            </a:solidFill>
          </p:spPr>
        </p:sp>
      </p:grpSp>
      <p:grpSp>
        <p:nvGrpSpPr>
          <p:cNvPr id="5" name="Group 5"/>
          <p:cNvGrpSpPr/>
          <p:nvPr/>
        </p:nvGrpSpPr>
        <p:grpSpPr>
          <a:xfrm rot="-10800000">
            <a:off x="10929575" y="1378616"/>
            <a:ext cx="204699" cy="7828197"/>
            <a:chOff x="0" y="0"/>
            <a:chExt cx="272932" cy="10437595"/>
          </a:xfrm>
        </p:grpSpPr>
        <p:sp>
          <p:nvSpPr>
            <p:cNvPr id="6" name="AutoShape 6"/>
            <p:cNvSpPr/>
            <p:nvPr/>
          </p:nvSpPr>
          <p:spPr>
            <a:xfrm>
              <a:off x="122372" y="0"/>
              <a:ext cx="28188" cy="10437595"/>
            </a:xfrm>
            <a:prstGeom prst="rect">
              <a:avLst/>
            </a:prstGeom>
            <a:solidFill>
              <a:srgbClr val="123282"/>
            </a:solidFill>
          </p:spPr>
        </p:sp>
        <p:sp>
          <p:nvSpPr>
            <p:cNvPr id="7" name="AutoShape 7"/>
            <p:cNvSpPr/>
            <p:nvPr/>
          </p:nvSpPr>
          <p:spPr>
            <a:xfrm rot="-5400000">
              <a:off x="-155198" y="155198"/>
              <a:ext cx="583328" cy="272932"/>
            </a:xfrm>
            <a:prstGeom prst="rect">
              <a:avLst/>
            </a:prstGeom>
            <a:solidFill>
              <a:srgbClr val="123282"/>
            </a:solidFill>
          </p:spPr>
        </p:sp>
      </p:grpSp>
      <p:pic>
        <p:nvPicPr>
          <p:cNvPr id="8" name="Picture 8"/>
          <p:cNvPicPr>
            <a:picLocks noChangeAspect="1"/>
          </p:cNvPicPr>
          <p:nvPr/>
        </p:nvPicPr>
        <p:blipFill>
          <a:blip r:embed="rId2"/>
          <a:srcRect l="3259" r="3259"/>
          <a:stretch>
            <a:fillRect/>
          </a:stretch>
        </p:blipFill>
        <p:spPr>
          <a:xfrm>
            <a:off x="1420337" y="714864"/>
            <a:ext cx="3991270" cy="5799093"/>
          </a:xfrm>
          <a:prstGeom prst="rect">
            <a:avLst/>
          </a:prstGeom>
        </p:spPr>
      </p:pic>
      <p:pic>
        <p:nvPicPr>
          <p:cNvPr id="9" name="Picture 9"/>
          <p:cNvPicPr>
            <a:picLocks noChangeAspect="1"/>
          </p:cNvPicPr>
          <p:nvPr/>
        </p:nvPicPr>
        <p:blipFill>
          <a:blip r:embed="rId3"/>
          <a:srcRect t="11279" r="1462" b="6634"/>
          <a:stretch>
            <a:fillRect/>
          </a:stretch>
        </p:blipFill>
        <p:spPr>
          <a:xfrm>
            <a:off x="5612576" y="745852"/>
            <a:ext cx="5063008" cy="2656372"/>
          </a:xfrm>
          <a:prstGeom prst="rect">
            <a:avLst/>
          </a:prstGeom>
        </p:spPr>
      </p:pic>
      <p:pic>
        <p:nvPicPr>
          <p:cNvPr id="10" name="Picture 10"/>
          <p:cNvPicPr>
            <a:picLocks noChangeAspect="1"/>
          </p:cNvPicPr>
          <p:nvPr/>
        </p:nvPicPr>
        <p:blipFill>
          <a:blip r:embed="rId4"/>
          <a:srcRect t="22587" r="2565" b="13973"/>
          <a:stretch>
            <a:fillRect/>
          </a:stretch>
        </p:blipFill>
        <p:spPr>
          <a:xfrm>
            <a:off x="5612576" y="3394402"/>
            <a:ext cx="5017911" cy="2058292"/>
          </a:xfrm>
          <a:prstGeom prst="rect">
            <a:avLst/>
          </a:prstGeom>
        </p:spPr>
      </p:pic>
      <p:pic>
        <p:nvPicPr>
          <p:cNvPr id="11" name="Picture 11"/>
          <p:cNvPicPr>
            <a:picLocks noChangeAspect="1"/>
          </p:cNvPicPr>
          <p:nvPr/>
        </p:nvPicPr>
        <p:blipFill>
          <a:blip r:embed="rId5"/>
          <a:srcRect t="19670" r="2130" b="6533"/>
          <a:stretch>
            <a:fillRect/>
          </a:stretch>
        </p:blipFill>
        <p:spPr>
          <a:xfrm>
            <a:off x="5612576" y="5437052"/>
            <a:ext cx="5017911" cy="2383705"/>
          </a:xfrm>
          <a:prstGeom prst="rect">
            <a:avLst/>
          </a:prstGeom>
        </p:spPr>
      </p:pic>
      <p:pic>
        <p:nvPicPr>
          <p:cNvPr id="12" name="Picture 12"/>
          <p:cNvPicPr>
            <a:picLocks noChangeAspect="1"/>
          </p:cNvPicPr>
          <p:nvPr/>
        </p:nvPicPr>
        <p:blipFill>
          <a:blip r:embed="rId6"/>
          <a:srcRect t="34815" r="1919" b="5657"/>
          <a:stretch>
            <a:fillRect/>
          </a:stretch>
        </p:blipFill>
        <p:spPr>
          <a:xfrm>
            <a:off x="5612576" y="7802678"/>
            <a:ext cx="5017911" cy="1918642"/>
          </a:xfrm>
          <a:prstGeom prst="rect">
            <a:avLst/>
          </a:prstGeom>
        </p:spPr>
      </p:pic>
      <p:pic>
        <p:nvPicPr>
          <p:cNvPr id="15" name="Picture 15"/>
          <p:cNvPicPr>
            <a:picLocks noChangeAspect="1"/>
          </p:cNvPicPr>
          <p:nvPr/>
        </p:nvPicPr>
        <p:blipFill>
          <a:blip r:embed="rId7"/>
          <a:srcRect t="6" b="6"/>
          <a:stretch>
            <a:fillRect/>
          </a:stretch>
        </p:blipFill>
        <p:spPr>
          <a:xfrm>
            <a:off x="11866643" y="1559591"/>
            <a:ext cx="5599735" cy="3076224"/>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839712" y="629134"/>
            <a:ext cx="5626666" cy="685430"/>
          </a:xfrm>
          <a:prstGeom prst="rect">
            <a:avLst/>
          </a:prstGeom>
        </p:spPr>
      </p:pic>
      <p:sp>
        <p:nvSpPr>
          <p:cNvPr id="17" name="TextBox 17"/>
          <p:cNvSpPr txBox="1"/>
          <p:nvPr/>
        </p:nvSpPr>
        <p:spPr>
          <a:xfrm rot="-5400000">
            <a:off x="-623289" y="2046200"/>
            <a:ext cx="2672167" cy="693420"/>
          </a:xfrm>
          <a:prstGeom prst="rect">
            <a:avLst/>
          </a:prstGeom>
        </p:spPr>
        <p:txBody>
          <a:bodyPr lIns="0" tIns="0" rIns="0" bIns="0" rtlCol="0" anchor="t">
            <a:spAutoFit/>
          </a:bodyPr>
          <a:lstStyle/>
          <a:p>
            <a:pPr algn="r">
              <a:lnSpc>
                <a:spcPts val="5700"/>
              </a:lnSpc>
            </a:pPr>
            <a:r>
              <a:rPr lang="en-US" sz="3800">
                <a:solidFill>
                  <a:srgbClr val="FFFFFF"/>
                </a:solidFill>
                <a:latin typeface="Montserrat Classic Bold"/>
              </a:rPr>
              <a:t>Before</a:t>
            </a:r>
          </a:p>
        </p:txBody>
      </p:sp>
      <p:sp>
        <p:nvSpPr>
          <p:cNvPr id="18" name="TextBox 18"/>
          <p:cNvSpPr txBox="1"/>
          <p:nvPr/>
        </p:nvSpPr>
        <p:spPr>
          <a:xfrm rot="5400000">
            <a:off x="9484848" y="6327345"/>
            <a:ext cx="4008604" cy="683304"/>
          </a:xfrm>
          <a:prstGeom prst="rect">
            <a:avLst/>
          </a:prstGeom>
        </p:spPr>
        <p:txBody>
          <a:bodyPr lIns="0" tIns="0" rIns="0" bIns="0" rtlCol="0" anchor="t">
            <a:spAutoFit/>
          </a:bodyPr>
          <a:lstStyle/>
          <a:p>
            <a:pPr algn="r">
              <a:lnSpc>
                <a:spcPts val="5694"/>
              </a:lnSpc>
            </a:pPr>
            <a:r>
              <a:rPr lang="en-US" sz="3796">
                <a:solidFill>
                  <a:srgbClr val="FFFFFF"/>
                </a:solidFill>
                <a:latin typeface="Montserrat Classic Bold"/>
              </a:rPr>
              <a:t>After</a:t>
            </a:r>
          </a:p>
        </p:txBody>
      </p:sp>
      <p:sp>
        <p:nvSpPr>
          <p:cNvPr id="20" name="TextBox 20"/>
          <p:cNvSpPr txBox="1"/>
          <p:nvPr/>
        </p:nvSpPr>
        <p:spPr>
          <a:xfrm>
            <a:off x="12169819" y="719678"/>
            <a:ext cx="3893020" cy="413355"/>
          </a:xfrm>
          <a:prstGeom prst="rect">
            <a:avLst/>
          </a:prstGeom>
        </p:spPr>
        <p:txBody>
          <a:bodyPr lIns="0" tIns="0" rIns="0" bIns="0" rtlCol="0" anchor="t">
            <a:spAutoFit/>
          </a:bodyPr>
          <a:lstStyle/>
          <a:p>
            <a:pPr>
              <a:lnSpc>
                <a:spcPts val="3359"/>
              </a:lnSpc>
              <a:spcBef>
                <a:spcPct val="0"/>
              </a:spcBef>
            </a:pPr>
            <a:r>
              <a:rPr lang="en-US" sz="2400">
                <a:solidFill>
                  <a:srgbClr val="13538A"/>
                </a:solidFill>
                <a:latin typeface="Montserrat Classic Bold"/>
              </a:rPr>
              <a:t>pagespeedinsight.com</a:t>
            </a:r>
          </a:p>
        </p:txBody>
      </p:sp>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743513" y="6676936"/>
            <a:ext cx="668093" cy="641343"/>
          </a:xfrm>
          <a:prstGeom prst="rect">
            <a:avLst/>
          </a:prstGeom>
        </p:spPr>
      </p:pic>
      <p:pic>
        <p:nvPicPr>
          <p:cNvPr id="22" name="Picture 22" descr="Graphical user interface, text, application, email&#10;&#10;Description automatically generated">
            <a:extLst>
              <a:ext uri="{FF2B5EF4-FFF2-40B4-BE49-F238E27FC236}">
                <a16:creationId xmlns:a16="http://schemas.microsoft.com/office/drawing/2014/main" id="{7AE45910-78CA-42E8-8A50-2EA00AEF2C85}"/>
              </a:ext>
            </a:extLst>
          </p:cNvPr>
          <p:cNvPicPr>
            <a:picLocks noChangeAspect="1"/>
          </p:cNvPicPr>
          <p:nvPr/>
        </p:nvPicPr>
        <p:blipFill>
          <a:blip r:embed="rId12"/>
          <a:stretch>
            <a:fillRect/>
          </a:stretch>
        </p:blipFill>
        <p:spPr>
          <a:xfrm>
            <a:off x="11852275" y="4877530"/>
            <a:ext cx="5600700" cy="32465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073"/>
          <a:stretch>
            <a:fillRect/>
          </a:stretch>
        </p:blipFill>
        <p:spPr>
          <a:xfrm rot="4112583">
            <a:off x="-5809107" y="-1894312"/>
            <a:ext cx="10992546" cy="2500157"/>
          </a:xfrm>
          <a:prstGeom prst="rect">
            <a:avLst/>
          </a:prstGeom>
        </p:spPr>
      </p:pic>
      <p:grpSp>
        <p:nvGrpSpPr>
          <p:cNvPr id="3" name="Group 3"/>
          <p:cNvGrpSpPr/>
          <p:nvPr/>
        </p:nvGrpSpPr>
        <p:grpSpPr>
          <a:xfrm rot="-10800000">
            <a:off x="16666681" y="652371"/>
            <a:ext cx="231579" cy="8856158"/>
            <a:chOff x="0" y="0"/>
            <a:chExt cx="308773" cy="11808210"/>
          </a:xfrm>
        </p:grpSpPr>
        <p:sp>
          <p:nvSpPr>
            <p:cNvPr id="4" name="AutoShape 4"/>
            <p:cNvSpPr/>
            <p:nvPr/>
          </p:nvSpPr>
          <p:spPr>
            <a:xfrm>
              <a:off x="138442" y="0"/>
              <a:ext cx="31889" cy="11808210"/>
            </a:xfrm>
            <a:prstGeom prst="rect">
              <a:avLst/>
            </a:prstGeom>
            <a:solidFill>
              <a:srgbClr val="123282"/>
            </a:solidFill>
          </p:spPr>
        </p:sp>
        <p:sp>
          <p:nvSpPr>
            <p:cNvPr id="5" name="AutoShape 5"/>
            <p:cNvSpPr/>
            <p:nvPr/>
          </p:nvSpPr>
          <p:spPr>
            <a:xfrm rot="-5400000">
              <a:off x="-175577" y="175577"/>
              <a:ext cx="659927" cy="308773"/>
            </a:xfrm>
            <a:prstGeom prst="rect">
              <a:avLst/>
            </a:prstGeom>
            <a:solidFill>
              <a:srgbClr val="123282"/>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841665" y="2305630"/>
            <a:ext cx="640230" cy="601817"/>
          </a:xfrm>
          <a:prstGeom prst="rect">
            <a:avLst/>
          </a:prstGeom>
        </p:spPr>
      </p:pic>
      <p:pic>
        <p:nvPicPr>
          <p:cNvPr id="7" name="Picture 7"/>
          <p:cNvPicPr>
            <a:picLocks noChangeAspect="1"/>
          </p:cNvPicPr>
          <p:nvPr/>
        </p:nvPicPr>
        <p:blipFill>
          <a:blip r:embed="rId6"/>
          <a:srcRect/>
          <a:stretch>
            <a:fillRect/>
          </a:stretch>
        </p:blipFill>
        <p:spPr>
          <a:xfrm>
            <a:off x="2326389" y="652371"/>
            <a:ext cx="6319242" cy="3973223"/>
          </a:xfrm>
          <a:prstGeom prst="rect">
            <a:avLst/>
          </a:prstGeom>
        </p:spPr>
      </p:pic>
      <p:pic>
        <p:nvPicPr>
          <p:cNvPr id="8" name="Picture 8"/>
          <p:cNvPicPr>
            <a:picLocks noChangeAspect="1"/>
          </p:cNvPicPr>
          <p:nvPr/>
        </p:nvPicPr>
        <p:blipFill>
          <a:blip r:embed="rId7"/>
          <a:srcRect/>
          <a:stretch>
            <a:fillRect/>
          </a:stretch>
        </p:blipFill>
        <p:spPr>
          <a:xfrm>
            <a:off x="9647746" y="5147834"/>
            <a:ext cx="6855339" cy="4293156"/>
          </a:xfrm>
          <a:prstGeom prst="rect">
            <a:avLst/>
          </a:prstGeom>
        </p:spPr>
      </p:pic>
      <p:pic>
        <p:nvPicPr>
          <p:cNvPr id="9" name="Picture 9"/>
          <p:cNvPicPr>
            <a:picLocks noChangeAspect="1"/>
          </p:cNvPicPr>
          <p:nvPr/>
        </p:nvPicPr>
        <p:blipFill>
          <a:blip r:embed="rId8"/>
          <a:srcRect/>
          <a:stretch>
            <a:fillRect/>
          </a:stretch>
        </p:blipFill>
        <p:spPr>
          <a:xfrm>
            <a:off x="9647746" y="652371"/>
            <a:ext cx="6855339" cy="4276018"/>
          </a:xfrm>
          <a:prstGeom prst="rect">
            <a:avLst/>
          </a:prstGeom>
        </p:spPr>
      </p:pic>
      <p:grpSp>
        <p:nvGrpSpPr>
          <p:cNvPr id="10" name="Group 10"/>
          <p:cNvGrpSpPr/>
          <p:nvPr/>
        </p:nvGrpSpPr>
        <p:grpSpPr>
          <a:xfrm>
            <a:off x="2326389" y="5080450"/>
            <a:ext cx="7115297" cy="4377864"/>
            <a:chOff x="0" y="0"/>
            <a:chExt cx="2571253" cy="1582028"/>
          </a:xfrm>
        </p:grpSpPr>
        <p:sp>
          <p:nvSpPr>
            <p:cNvPr id="11" name="Freeform 11"/>
            <p:cNvSpPr/>
            <p:nvPr/>
          </p:nvSpPr>
          <p:spPr>
            <a:xfrm>
              <a:off x="0" y="0"/>
              <a:ext cx="2571253" cy="1582028"/>
            </a:xfrm>
            <a:custGeom>
              <a:avLst/>
              <a:gdLst/>
              <a:ahLst/>
              <a:cxnLst/>
              <a:rect l="l" t="t" r="r" b="b"/>
              <a:pathLst>
                <a:path w="2571253" h="1582028">
                  <a:moveTo>
                    <a:pt x="2446793" y="1582028"/>
                  </a:moveTo>
                  <a:lnTo>
                    <a:pt x="124460" y="1582028"/>
                  </a:lnTo>
                  <a:cubicBezTo>
                    <a:pt x="55880" y="1582028"/>
                    <a:pt x="0" y="1526148"/>
                    <a:pt x="0" y="1457568"/>
                  </a:cubicBezTo>
                  <a:lnTo>
                    <a:pt x="0" y="124460"/>
                  </a:lnTo>
                  <a:cubicBezTo>
                    <a:pt x="0" y="55880"/>
                    <a:pt x="55880" y="0"/>
                    <a:pt x="124460" y="0"/>
                  </a:cubicBezTo>
                  <a:lnTo>
                    <a:pt x="2446793" y="0"/>
                  </a:lnTo>
                  <a:cubicBezTo>
                    <a:pt x="2515373" y="0"/>
                    <a:pt x="2571253" y="55880"/>
                    <a:pt x="2571253" y="124460"/>
                  </a:cubicBezTo>
                  <a:lnTo>
                    <a:pt x="2571253" y="1457568"/>
                  </a:lnTo>
                  <a:cubicBezTo>
                    <a:pt x="2571253" y="1526148"/>
                    <a:pt x="2515373" y="1582028"/>
                    <a:pt x="2446793" y="1582028"/>
                  </a:cubicBezTo>
                  <a:close/>
                </a:path>
              </a:pathLst>
            </a:custGeom>
            <a:solidFill>
              <a:srgbClr val="FFFFFF"/>
            </a:solidFill>
          </p:spPr>
        </p:sp>
      </p:grpSp>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77592" y="5944027"/>
            <a:ext cx="3493270" cy="2468577"/>
          </a:xfrm>
          <a:prstGeom prst="rect">
            <a:avLst/>
          </a:prstGeom>
        </p:spPr>
      </p:pic>
      <p:sp>
        <p:nvSpPr>
          <p:cNvPr id="13" name="TextBox 13"/>
          <p:cNvSpPr txBox="1"/>
          <p:nvPr/>
        </p:nvSpPr>
        <p:spPr>
          <a:xfrm rot="-5400000">
            <a:off x="267794" y="2523940"/>
            <a:ext cx="3036277" cy="767013"/>
          </a:xfrm>
          <a:prstGeom prst="rect">
            <a:avLst/>
          </a:prstGeom>
        </p:spPr>
        <p:txBody>
          <a:bodyPr lIns="0" tIns="0" rIns="0" bIns="0" rtlCol="0" anchor="t">
            <a:spAutoFit/>
          </a:bodyPr>
          <a:lstStyle/>
          <a:p>
            <a:pPr algn="just">
              <a:lnSpc>
                <a:spcPts val="6332"/>
              </a:lnSpc>
            </a:pPr>
            <a:r>
              <a:rPr lang="en-US" sz="4221">
                <a:solidFill>
                  <a:srgbClr val="FFFFFF"/>
                </a:solidFill>
                <a:latin typeface="Montserrat Classic Bold"/>
              </a:rPr>
              <a:t>Before</a:t>
            </a:r>
          </a:p>
        </p:txBody>
      </p:sp>
      <p:sp>
        <p:nvSpPr>
          <p:cNvPr id="14" name="TextBox 14"/>
          <p:cNvSpPr txBox="1"/>
          <p:nvPr/>
        </p:nvSpPr>
        <p:spPr>
          <a:xfrm rot="5400000">
            <a:off x="15118662" y="6270856"/>
            <a:ext cx="4457711" cy="767170"/>
          </a:xfrm>
          <a:prstGeom prst="rect">
            <a:avLst/>
          </a:prstGeom>
        </p:spPr>
        <p:txBody>
          <a:bodyPr lIns="0" tIns="0" rIns="0" bIns="0" rtlCol="0" anchor="t">
            <a:spAutoFit/>
          </a:bodyPr>
          <a:lstStyle/>
          <a:p>
            <a:pPr algn="r">
              <a:lnSpc>
                <a:spcPts val="6332"/>
              </a:lnSpc>
            </a:pPr>
            <a:r>
              <a:rPr lang="en-US" sz="4221">
                <a:solidFill>
                  <a:srgbClr val="FFFFFF"/>
                </a:solidFill>
                <a:latin typeface="Montserrat Classic Bold"/>
              </a:rPr>
              <a:t>After</a:t>
            </a:r>
          </a:p>
        </p:txBody>
      </p:sp>
      <p:sp>
        <p:nvSpPr>
          <p:cNvPr id="15" name="TextBox 15"/>
          <p:cNvSpPr txBox="1"/>
          <p:nvPr/>
        </p:nvSpPr>
        <p:spPr>
          <a:xfrm>
            <a:off x="4492948" y="5290665"/>
            <a:ext cx="4764747" cy="3899375"/>
          </a:xfrm>
          <a:prstGeom prst="rect">
            <a:avLst/>
          </a:prstGeom>
        </p:spPr>
        <p:txBody>
          <a:bodyPr lIns="0" tIns="0" rIns="0" bIns="0" rtlCol="0" anchor="t">
            <a:spAutoFit/>
          </a:bodyPr>
          <a:lstStyle/>
          <a:p>
            <a:pPr>
              <a:lnSpc>
                <a:spcPts val="3415"/>
              </a:lnSpc>
            </a:pPr>
            <a:r>
              <a:rPr lang="en-US" sz="2439">
                <a:solidFill>
                  <a:srgbClr val="13538A"/>
                </a:solidFill>
                <a:latin typeface="Montserrat Classic Bold"/>
              </a:rPr>
              <a:t>Dashboard Integration </a:t>
            </a:r>
          </a:p>
          <a:p>
            <a:pPr>
              <a:lnSpc>
                <a:spcPts val="3415"/>
              </a:lnSpc>
            </a:pPr>
            <a:r>
              <a:rPr lang="en-US" sz="2439">
                <a:solidFill>
                  <a:srgbClr val="13538A"/>
                </a:solidFill>
                <a:latin typeface="Montserrat Classic"/>
              </a:rPr>
              <a:t>- View all problem on the same page</a:t>
            </a:r>
          </a:p>
          <a:p>
            <a:pPr>
              <a:lnSpc>
                <a:spcPts val="3415"/>
              </a:lnSpc>
            </a:pPr>
            <a:r>
              <a:rPr lang="en-US" sz="2439">
                <a:solidFill>
                  <a:srgbClr val="13538A"/>
                </a:solidFill>
                <a:latin typeface="Montserrat Classic"/>
              </a:rPr>
              <a:t>- Supports Pug and Gulp integration</a:t>
            </a:r>
          </a:p>
          <a:p>
            <a:pPr>
              <a:lnSpc>
                <a:spcPts val="3415"/>
              </a:lnSpc>
            </a:pPr>
            <a:r>
              <a:rPr lang="en-US" sz="2439">
                <a:solidFill>
                  <a:srgbClr val="13538A"/>
                </a:solidFill>
                <a:latin typeface="Montserrat Classic"/>
              </a:rPr>
              <a:t>- Framework can be clubbed with Angular JS and Node.js</a:t>
            </a:r>
          </a:p>
          <a:p>
            <a:pPr>
              <a:lnSpc>
                <a:spcPts val="3415"/>
              </a:lnSpc>
            </a:pPr>
            <a:r>
              <a:rPr lang="en-US" sz="2439">
                <a:solidFill>
                  <a:srgbClr val="13538A"/>
                </a:solidFill>
                <a:latin typeface="Montserrat Classic"/>
              </a:rPr>
              <a:t>- Integrated with Tableau</a:t>
            </a:r>
          </a:p>
          <a:p>
            <a:pPr>
              <a:lnSpc>
                <a:spcPts val="3415"/>
              </a:lnSpc>
              <a:spcBef>
                <a:spcPct val="0"/>
              </a:spcBef>
            </a:pPr>
            <a:r>
              <a:rPr lang="en-US" sz="2439">
                <a:solidFill>
                  <a:srgbClr val="13538A"/>
                </a:solidFill>
                <a:latin typeface="Montserrat Classic"/>
              </a:rPr>
              <a:t>- Easy download option</a:t>
            </a:r>
          </a:p>
        </p:txBody>
      </p:sp>
      <p:pic>
        <p:nvPicPr>
          <p:cNvPr id="16" name="Picture 16"/>
          <p:cNvPicPr>
            <a:picLocks noChangeAspect="1"/>
          </p:cNvPicPr>
          <p:nvPr/>
        </p:nvPicPr>
        <p:blipFill>
          <a:blip r:embed="rId11"/>
          <a:srcRect/>
          <a:stretch>
            <a:fillRect/>
          </a:stretch>
        </p:blipFill>
        <p:spPr>
          <a:xfrm>
            <a:off x="17068800" y="9082144"/>
            <a:ext cx="955456" cy="95545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96825">
            <a:off x="11776272" y="-3937568"/>
            <a:ext cx="10801308" cy="787513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5533"/>
          <a:stretch>
            <a:fillRect/>
          </a:stretch>
        </p:blipFill>
        <p:spPr>
          <a:xfrm rot="-2182346">
            <a:off x="-3371356" y="2050291"/>
            <a:ext cx="5932844" cy="12549996"/>
          </a:xfrm>
          <a:prstGeom prst="rect">
            <a:avLst/>
          </a:prstGeom>
        </p:spPr>
      </p:pic>
      <p:grpSp>
        <p:nvGrpSpPr>
          <p:cNvPr id="4" name="Group 4"/>
          <p:cNvGrpSpPr/>
          <p:nvPr/>
        </p:nvGrpSpPr>
        <p:grpSpPr>
          <a:xfrm>
            <a:off x="1028700" y="2575682"/>
            <a:ext cx="7736261" cy="6755161"/>
            <a:chOff x="0" y="0"/>
            <a:chExt cx="1977428" cy="1726654"/>
          </a:xfrm>
        </p:grpSpPr>
        <p:sp>
          <p:nvSpPr>
            <p:cNvPr id="5" name="Freeform 5"/>
            <p:cNvSpPr/>
            <p:nvPr/>
          </p:nvSpPr>
          <p:spPr>
            <a:xfrm>
              <a:off x="0" y="0"/>
              <a:ext cx="1977428" cy="1726654"/>
            </a:xfrm>
            <a:custGeom>
              <a:avLst/>
              <a:gdLst/>
              <a:ahLst/>
              <a:cxnLst/>
              <a:rect l="l" t="t" r="r" b="b"/>
              <a:pathLst>
                <a:path w="1977428" h="1726654">
                  <a:moveTo>
                    <a:pt x="1852968" y="1726654"/>
                  </a:moveTo>
                  <a:lnTo>
                    <a:pt x="124460" y="1726654"/>
                  </a:lnTo>
                  <a:cubicBezTo>
                    <a:pt x="55880" y="1726654"/>
                    <a:pt x="0" y="1670774"/>
                    <a:pt x="0" y="1602194"/>
                  </a:cubicBezTo>
                  <a:lnTo>
                    <a:pt x="0" y="124460"/>
                  </a:lnTo>
                  <a:cubicBezTo>
                    <a:pt x="0" y="55880"/>
                    <a:pt x="55880" y="0"/>
                    <a:pt x="124460" y="0"/>
                  </a:cubicBezTo>
                  <a:lnTo>
                    <a:pt x="1852968" y="0"/>
                  </a:lnTo>
                  <a:cubicBezTo>
                    <a:pt x="1921548" y="0"/>
                    <a:pt x="1977428" y="55880"/>
                    <a:pt x="1977428" y="124460"/>
                  </a:cubicBezTo>
                  <a:lnTo>
                    <a:pt x="1977428" y="1602194"/>
                  </a:lnTo>
                  <a:cubicBezTo>
                    <a:pt x="1977428" y="1670774"/>
                    <a:pt x="1921548" y="1726654"/>
                    <a:pt x="1852968" y="1726654"/>
                  </a:cubicBezTo>
                  <a:close/>
                </a:path>
              </a:pathLst>
            </a:custGeom>
            <a:solidFill>
              <a:srgbClr val="13538A"/>
            </a:solidFill>
          </p:spPr>
        </p:sp>
      </p:grpSp>
      <p:grpSp>
        <p:nvGrpSpPr>
          <p:cNvPr id="6" name="Group 6"/>
          <p:cNvGrpSpPr/>
          <p:nvPr/>
        </p:nvGrpSpPr>
        <p:grpSpPr>
          <a:xfrm>
            <a:off x="9313986" y="3340736"/>
            <a:ext cx="7736261" cy="2960631"/>
            <a:chOff x="0" y="0"/>
            <a:chExt cx="1977428" cy="756752"/>
          </a:xfrm>
        </p:grpSpPr>
        <p:sp>
          <p:nvSpPr>
            <p:cNvPr id="7" name="Freeform 7"/>
            <p:cNvSpPr/>
            <p:nvPr/>
          </p:nvSpPr>
          <p:spPr>
            <a:xfrm>
              <a:off x="0" y="0"/>
              <a:ext cx="1977428" cy="756752"/>
            </a:xfrm>
            <a:custGeom>
              <a:avLst/>
              <a:gdLst/>
              <a:ahLst/>
              <a:cxnLst/>
              <a:rect l="l" t="t" r="r" b="b"/>
              <a:pathLst>
                <a:path w="1977428" h="756752">
                  <a:moveTo>
                    <a:pt x="1852968" y="756752"/>
                  </a:moveTo>
                  <a:lnTo>
                    <a:pt x="124460" y="756752"/>
                  </a:lnTo>
                  <a:cubicBezTo>
                    <a:pt x="55880" y="756752"/>
                    <a:pt x="0" y="700872"/>
                    <a:pt x="0" y="632292"/>
                  </a:cubicBezTo>
                  <a:lnTo>
                    <a:pt x="0" y="124460"/>
                  </a:lnTo>
                  <a:cubicBezTo>
                    <a:pt x="0" y="55880"/>
                    <a:pt x="55880" y="0"/>
                    <a:pt x="124460" y="0"/>
                  </a:cubicBezTo>
                  <a:lnTo>
                    <a:pt x="1852968" y="0"/>
                  </a:lnTo>
                  <a:cubicBezTo>
                    <a:pt x="1921548" y="0"/>
                    <a:pt x="1977428" y="55880"/>
                    <a:pt x="1977428" y="124460"/>
                  </a:cubicBezTo>
                  <a:lnTo>
                    <a:pt x="1977428" y="632292"/>
                  </a:lnTo>
                  <a:cubicBezTo>
                    <a:pt x="1977428" y="700872"/>
                    <a:pt x="1921548" y="756752"/>
                    <a:pt x="1852968" y="756752"/>
                  </a:cubicBezTo>
                  <a:close/>
                </a:path>
              </a:pathLst>
            </a:custGeom>
            <a:solidFill>
              <a:srgbClr val="13538A"/>
            </a:solidFill>
          </p:spPr>
        </p:sp>
      </p:grpSp>
      <p:grpSp>
        <p:nvGrpSpPr>
          <p:cNvPr id="8" name="Group 8"/>
          <p:cNvGrpSpPr/>
          <p:nvPr/>
        </p:nvGrpSpPr>
        <p:grpSpPr>
          <a:xfrm>
            <a:off x="9313986" y="7421661"/>
            <a:ext cx="7736261" cy="1909182"/>
            <a:chOff x="0" y="0"/>
            <a:chExt cx="2676029" cy="660400"/>
          </a:xfrm>
        </p:grpSpPr>
        <p:sp>
          <p:nvSpPr>
            <p:cNvPr id="9" name="Freeform 9"/>
            <p:cNvSpPr/>
            <p:nvPr/>
          </p:nvSpPr>
          <p:spPr>
            <a:xfrm>
              <a:off x="0" y="0"/>
              <a:ext cx="2676029" cy="660400"/>
            </a:xfrm>
            <a:custGeom>
              <a:avLst/>
              <a:gdLst/>
              <a:ahLst/>
              <a:cxnLst/>
              <a:rect l="l" t="t" r="r" b="b"/>
              <a:pathLst>
                <a:path w="2676029" h="660400">
                  <a:moveTo>
                    <a:pt x="2551569" y="660400"/>
                  </a:moveTo>
                  <a:lnTo>
                    <a:pt x="124460" y="660400"/>
                  </a:lnTo>
                  <a:cubicBezTo>
                    <a:pt x="55880" y="660400"/>
                    <a:pt x="0" y="604520"/>
                    <a:pt x="0" y="535940"/>
                  </a:cubicBezTo>
                  <a:lnTo>
                    <a:pt x="0" y="124460"/>
                  </a:lnTo>
                  <a:cubicBezTo>
                    <a:pt x="0" y="55880"/>
                    <a:pt x="55880" y="0"/>
                    <a:pt x="124460" y="0"/>
                  </a:cubicBezTo>
                  <a:lnTo>
                    <a:pt x="2551569" y="0"/>
                  </a:lnTo>
                  <a:cubicBezTo>
                    <a:pt x="2620149" y="0"/>
                    <a:pt x="2676029" y="55880"/>
                    <a:pt x="2676029" y="124460"/>
                  </a:cubicBezTo>
                  <a:lnTo>
                    <a:pt x="2676029" y="535940"/>
                  </a:lnTo>
                  <a:cubicBezTo>
                    <a:pt x="2676029" y="604520"/>
                    <a:pt x="2620149" y="660400"/>
                    <a:pt x="2551569" y="660400"/>
                  </a:cubicBezTo>
                  <a:close/>
                </a:path>
              </a:pathLst>
            </a:custGeom>
            <a:solidFill>
              <a:srgbClr val="13538A"/>
            </a:solidFill>
          </p:spPr>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74224" y="2506072"/>
            <a:ext cx="665845" cy="650107"/>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1022" y="4686778"/>
            <a:ext cx="2100503" cy="2468091"/>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973688" y="6681857"/>
            <a:ext cx="692563" cy="622441"/>
          </a:xfrm>
          <a:prstGeom prst="rect">
            <a:avLst/>
          </a:prstGeom>
        </p:spPr>
      </p:pic>
      <p:sp>
        <p:nvSpPr>
          <p:cNvPr id="13" name="TextBox 13"/>
          <p:cNvSpPr txBox="1"/>
          <p:nvPr/>
        </p:nvSpPr>
        <p:spPr>
          <a:xfrm>
            <a:off x="9723064" y="3772526"/>
            <a:ext cx="7045897" cy="1980902"/>
          </a:xfrm>
          <a:prstGeom prst="rect">
            <a:avLst/>
          </a:prstGeom>
        </p:spPr>
        <p:txBody>
          <a:bodyPr lIns="0" tIns="0" rIns="0" bIns="0" rtlCol="0" anchor="t">
            <a:spAutoFit/>
          </a:bodyPr>
          <a:lstStyle/>
          <a:p>
            <a:pPr>
              <a:lnSpc>
                <a:spcPts val="3120"/>
              </a:lnSpc>
            </a:pPr>
            <a:r>
              <a:rPr lang="en-US" sz="2600">
                <a:solidFill>
                  <a:srgbClr val="FFFFFF"/>
                </a:solidFill>
                <a:latin typeface="Montserrat Classic"/>
              </a:rPr>
              <a:t>International recognition of Geelong as ‘a clever and creative city-region that is forward looking, enterprising and adaptive, and cares for its people and environment’ by 2047.</a:t>
            </a:r>
          </a:p>
        </p:txBody>
      </p:sp>
      <p:sp>
        <p:nvSpPr>
          <p:cNvPr id="14" name="TextBox 14"/>
          <p:cNvSpPr txBox="1"/>
          <p:nvPr/>
        </p:nvSpPr>
        <p:spPr>
          <a:xfrm>
            <a:off x="12175255" y="2572090"/>
            <a:ext cx="1006861" cy="518071"/>
          </a:xfrm>
          <a:prstGeom prst="rect">
            <a:avLst/>
          </a:prstGeom>
        </p:spPr>
        <p:txBody>
          <a:bodyPr lIns="0" tIns="0" rIns="0" bIns="0" rtlCol="0" anchor="t">
            <a:spAutoFit/>
          </a:bodyPr>
          <a:lstStyle/>
          <a:p>
            <a:pPr marL="0" lvl="0" indent="0">
              <a:lnSpc>
                <a:spcPts val="4080"/>
              </a:lnSpc>
              <a:spcBef>
                <a:spcPct val="0"/>
              </a:spcBef>
            </a:pPr>
            <a:r>
              <a:rPr lang="en-US" sz="3400">
                <a:solidFill>
                  <a:srgbClr val="13538A"/>
                </a:solidFill>
                <a:latin typeface="Montserrat Classic Bold"/>
              </a:rPr>
              <a:t>Aim</a:t>
            </a:r>
          </a:p>
        </p:txBody>
      </p:sp>
      <p:sp>
        <p:nvSpPr>
          <p:cNvPr id="15" name="TextBox 15"/>
          <p:cNvSpPr txBox="1"/>
          <p:nvPr/>
        </p:nvSpPr>
        <p:spPr>
          <a:xfrm>
            <a:off x="3201796" y="3321379"/>
            <a:ext cx="5285701" cy="5546527"/>
          </a:xfrm>
          <a:prstGeom prst="rect">
            <a:avLst/>
          </a:prstGeom>
        </p:spPr>
        <p:txBody>
          <a:bodyPr lIns="0" tIns="0" rIns="0" bIns="0" rtlCol="0" anchor="t">
            <a:spAutoFit/>
          </a:bodyPr>
          <a:lstStyle/>
          <a:p>
            <a:pPr>
              <a:lnSpc>
                <a:spcPts val="3120"/>
              </a:lnSpc>
            </a:pPr>
            <a:r>
              <a:rPr lang="en-US" sz="2600">
                <a:solidFill>
                  <a:srgbClr val="FFFFFF"/>
                </a:solidFill>
                <a:latin typeface="Montserrat Classic"/>
              </a:rPr>
              <a:t>In 2015 Geelong City launched their Digital Geelong Strategy which aimed to guide the city efforts in becoming a clever and creative city region. ​</a:t>
            </a:r>
          </a:p>
          <a:p>
            <a:pPr>
              <a:lnSpc>
                <a:spcPts val="3120"/>
              </a:lnSpc>
            </a:pPr>
            <a:r>
              <a:rPr lang="en-US" sz="2600">
                <a:solidFill>
                  <a:srgbClr val="FFFFFF"/>
                </a:solidFill>
                <a:latin typeface="Montserrat Classic"/>
              </a:rPr>
              <a:t>​</a:t>
            </a:r>
          </a:p>
          <a:p>
            <a:pPr>
              <a:lnSpc>
                <a:spcPts val="3120"/>
              </a:lnSpc>
            </a:pPr>
            <a:r>
              <a:rPr lang="en-US" sz="2600">
                <a:solidFill>
                  <a:srgbClr val="FFFFFF"/>
                </a:solidFill>
                <a:latin typeface="Montserrat Classic"/>
              </a:rPr>
              <a:t>We will work with a representative from Geelong City Council to build and develop smart city initiatives, functioning as a melting pot for ideas and their rapid development.</a:t>
            </a:r>
          </a:p>
          <a:p>
            <a:pPr marL="0" lvl="0" indent="0">
              <a:lnSpc>
                <a:spcPts val="3120"/>
              </a:lnSpc>
              <a:spcBef>
                <a:spcPct val="0"/>
              </a:spcBef>
            </a:pPr>
            <a:endParaRPr lang="en-US" sz="2600">
              <a:solidFill>
                <a:srgbClr val="FFFFFF"/>
              </a:solidFill>
              <a:latin typeface="Montserrat Classic"/>
            </a:endParaRPr>
          </a:p>
        </p:txBody>
      </p:sp>
      <p:sp>
        <p:nvSpPr>
          <p:cNvPr id="16" name="TextBox 16"/>
          <p:cNvSpPr txBox="1"/>
          <p:nvPr/>
        </p:nvSpPr>
        <p:spPr>
          <a:xfrm>
            <a:off x="11697982" y="6700907"/>
            <a:ext cx="2266532" cy="518071"/>
          </a:xfrm>
          <a:prstGeom prst="rect">
            <a:avLst/>
          </a:prstGeom>
        </p:spPr>
        <p:txBody>
          <a:bodyPr lIns="0" tIns="0" rIns="0" bIns="0" rtlCol="0" anchor="t">
            <a:spAutoFit/>
          </a:bodyPr>
          <a:lstStyle/>
          <a:p>
            <a:pPr marL="0" lvl="0" indent="0">
              <a:lnSpc>
                <a:spcPts val="4080"/>
              </a:lnSpc>
              <a:spcBef>
                <a:spcPct val="0"/>
              </a:spcBef>
            </a:pPr>
            <a:r>
              <a:rPr lang="en-US" sz="3400">
                <a:solidFill>
                  <a:srgbClr val="13538A"/>
                </a:solidFill>
                <a:latin typeface="Montserrat Classic Bold"/>
              </a:rPr>
              <a:t>Sub-team</a:t>
            </a:r>
          </a:p>
        </p:txBody>
      </p:sp>
      <p:sp>
        <p:nvSpPr>
          <p:cNvPr id="17" name="TextBox 17"/>
          <p:cNvSpPr txBox="1"/>
          <p:nvPr/>
        </p:nvSpPr>
        <p:spPr>
          <a:xfrm>
            <a:off x="9704014" y="7736440"/>
            <a:ext cx="6707563" cy="1279624"/>
          </a:xfrm>
          <a:prstGeom prst="rect">
            <a:avLst/>
          </a:prstGeom>
        </p:spPr>
        <p:txBody>
          <a:bodyPr lIns="0" tIns="0" rIns="0" bIns="0" rtlCol="0" anchor="t">
            <a:spAutoFit/>
          </a:bodyPr>
          <a:lstStyle/>
          <a:p>
            <a:pPr>
              <a:lnSpc>
                <a:spcPts val="3360"/>
              </a:lnSpc>
            </a:pPr>
            <a:r>
              <a:rPr lang="en-US" sz="2800">
                <a:solidFill>
                  <a:srgbClr val="FFFFFF"/>
                </a:solidFill>
                <a:latin typeface="Montserrat Classic"/>
              </a:rPr>
              <a:t>1) Machine Learning</a:t>
            </a:r>
          </a:p>
          <a:p>
            <a:pPr>
              <a:lnSpc>
                <a:spcPts val="3360"/>
              </a:lnSpc>
            </a:pPr>
            <a:r>
              <a:rPr lang="en-US" sz="2800">
                <a:solidFill>
                  <a:srgbClr val="FFFFFF"/>
                </a:solidFill>
                <a:latin typeface="Montserrat Classic"/>
              </a:rPr>
              <a:t>2) Data Visualization</a:t>
            </a:r>
          </a:p>
          <a:p>
            <a:pPr>
              <a:lnSpc>
                <a:spcPts val="3360"/>
              </a:lnSpc>
            </a:pPr>
            <a:r>
              <a:rPr lang="en-US" sz="2800">
                <a:solidFill>
                  <a:srgbClr val="FFFFFF"/>
                </a:solidFill>
                <a:latin typeface="Montserrat Classic"/>
              </a:rPr>
              <a:t>3) Web Development</a:t>
            </a:r>
          </a:p>
        </p:txBody>
      </p:sp>
      <p:sp>
        <p:nvSpPr>
          <p:cNvPr id="18" name="TextBox 18"/>
          <p:cNvSpPr txBox="1"/>
          <p:nvPr/>
        </p:nvSpPr>
        <p:spPr>
          <a:xfrm>
            <a:off x="1028700" y="1025926"/>
            <a:ext cx="7736261" cy="975365"/>
          </a:xfrm>
          <a:prstGeom prst="rect">
            <a:avLst/>
          </a:prstGeom>
        </p:spPr>
        <p:txBody>
          <a:bodyPr lIns="0" tIns="0" rIns="0" bIns="0" rtlCol="0" anchor="t">
            <a:spAutoFit/>
          </a:bodyPr>
          <a:lstStyle/>
          <a:p>
            <a:pPr marL="0" lvl="0" indent="0">
              <a:lnSpc>
                <a:spcPts val="7680"/>
              </a:lnSpc>
              <a:spcBef>
                <a:spcPct val="0"/>
              </a:spcBef>
            </a:pPr>
            <a:r>
              <a:rPr lang="en-US" sz="6400">
                <a:solidFill>
                  <a:srgbClr val="13538A"/>
                </a:solidFill>
                <a:latin typeface="Montserrat Classic Bold"/>
              </a:rPr>
              <a:t>Project Overview</a:t>
            </a:r>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073"/>
          <a:stretch>
            <a:fillRect/>
          </a:stretch>
        </p:blipFill>
        <p:spPr>
          <a:xfrm>
            <a:off x="-1743192" y="8585491"/>
            <a:ext cx="12865405" cy="259820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12261" y="7381238"/>
            <a:ext cx="9356912" cy="7605657"/>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EDD74552-1441-4596-AB35-F49900651911}"/>
              </a:ext>
            </a:extLst>
          </p:cNvPr>
          <p:cNvPicPr>
            <a:picLocks noChangeAspect="1"/>
          </p:cNvPicPr>
          <p:nvPr/>
        </p:nvPicPr>
        <p:blipFill>
          <a:blip r:embed="rId6"/>
          <a:stretch>
            <a:fillRect/>
          </a:stretch>
        </p:blipFill>
        <p:spPr>
          <a:xfrm>
            <a:off x="4855063" y="1239966"/>
            <a:ext cx="7823200" cy="69163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sp>
        <p:nvSpPr>
          <p:cNvPr id="2" name="AutoShape 2"/>
          <p:cNvSpPr/>
          <p:nvPr/>
        </p:nvSpPr>
        <p:spPr>
          <a:xfrm>
            <a:off x="1672649" y="3121129"/>
            <a:ext cx="3163902" cy="1213058"/>
          </a:xfrm>
          <a:prstGeom prst="rect">
            <a:avLst/>
          </a:prstGeom>
          <a:solidFill>
            <a:srgbClr val="13538A"/>
          </a:solidFill>
        </p:spPr>
      </p:sp>
      <p:sp>
        <p:nvSpPr>
          <p:cNvPr id="3" name="AutoShape 3"/>
          <p:cNvSpPr/>
          <p:nvPr/>
        </p:nvSpPr>
        <p:spPr>
          <a:xfrm>
            <a:off x="7641498" y="3120790"/>
            <a:ext cx="3163902" cy="1213058"/>
          </a:xfrm>
          <a:prstGeom prst="rect">
            <a:avLst/>
          </a:prstGeom>
          <a:solidFill>
            <a:srgbClr val="13538A"/>
          </a:solidFill>
        </p:spPr>
      </p:sp>
      <p:sp>
        <p:nvSpPr>
          <p:cNvPr id="4" name="AutoShape 4"/>
          <p:cNvSpPr/>
          <p:nvPr/>
        </p:nvSpPr>
        <p:spPr>
          <a:xfrm>
            <a:off x="13430533" y="3121129"/>
            <a:ext cx="3163902" cy="1213058"/>
          </a:xfrm>
          <a:prstGeom prst="rect">
            <a:avLst/>
          </a:prstGeom>
          <a:solidFill>
            <a:srgbClr val="13538A"/>
          </a:solidFill>
        </p:spPr>
      </p:sp>
      <p:grpSp>
        <p:nvGrpSpPr>
          <p:cNvPr id="5" name="Group 5"/>
          <p:cNvGrpSpPr/>
          <p:nvPr/>
        </p:nvGrpSpPr>
        <p:grpSpPr>
          <a:xfrm>
            <a:off x="647700" y="4653134"/>
            <a:ext cx="5213799" cy="4013358"/>
            <a:chOff x="0" y="0"/>
            <a:chExt cx="6951733" cy="5351144"/>
          </a:xfrm>
        </p:grpSpPr>
        <p:grpSp>
          <p:nvGrpSpPr>
            <p:cNvPr id="6" name="Group 6"/>
            <p:cNvGrpSpPr/>
            <p:nvPr/>
          </p:nvGrpSpPr>
          <p:grpSpPr>
            <a:xfrm>
              <a:off x="3095042" y="573350"/>
              <a:ext cx="726739" cy="469192"/>
              <a:chOff x="0" y="0"/>
              <a:chExt cx="885205" cy="571500"/>
            </a:xfrm>
          </p:grpSpPr>
          <p:sp>
            <p:nvSpPr>
              <p:cNvPr id="7" name="Freeform 7"/>
              <p:cNvSpPr/>
              <p:nvPr/>
            </p:nvSpPr>
            <p:spPr>
              <a:xfrm>
                <a:off x="0" y="255270"/>
                <a:ext cx="885205" cy="69850"/>
              </a:xfrm>
              <a:custGeom>
                <a:avLst/>
                <a:gdLst/>
                <a:ahLst/>
                <a:cxnLst/>
                <a:rect l="l" t="t" r="r" b="b"/>
                <a:pathLst>
                  <a:path w="885205" h="69850">
                    <a:moveTo>
                      <a:pt x="594375" y="0"/>
                    </a:moveTo>
                    <a:lnTo>
                      <a:pt x="0" y="0"/>
                    </a:lnTo>
                    <a:lnTo>
                      <a:pt x="0" y="69850"/>
                    </a:lnTo>
                    <a:lnTo>
                      <a:pt x="885205" y="69850"/>
                    </a:lnTo>
                    <a:lnTo>
                      <a:pt x="885205" y="0"/>
                    </a:lnTo>
                    <a:close/>
                  </a:path>
                </a:pathLst>
              </a:custGeom>
              <a:solidFill>
                <a:srgbClr val="FFFFFF"/>
              </a:solidFill>
            </p:spPr>
          </p:sp>
        </p:grpSp>
        <p:sp>
          <p:nvSpPr>
            <p:cNvPr id="8" name="AutoShape 8"/>
            <p:cNvSpPr/>
            <p:nvPr/>
          </p:nvSpPr>
          <p:spPr>
            <a:xfrm>
              <a:off x="0" y="0"/>
              <a:ext cx="3129952" cy="1615892"/>
            </a:xfrm>
            <a:prstGeom prst="rect">
              <a:avLst/>
            </a:prstGeom>
            <a:solidFill>
              <a:srgbClr val="FFFFFF"/>
            </a:solidFill>
          </p:spPr>
        </p:sp>
        <p:sp>
          <p:nvSpPr>
            <p:cNvPr id="9" name="TextBox 9"/>
            <p:cNvSpPr txBox="1"/>
            <p:nvPr/>
          </p:nvSpPr>
          <p:spPr>
            <a:xfrm>
              <a:off x="303700" y="411537"/>
              <a:ext cx="2522552" cy="754718"/>
            </a:xfrm>
            <a:prstGeom prst="rect">
              <a:avLst/>
            </a:prstGeom>
          </p:spPr>
          <p:txBody>
            <a:bodyPr lIns="0" tIns="0" rIns="0" bIns="0" rtlCol="0" anchor="t">
              <a:spAutoFit/>
            </a:bodyPr>
            <a:lstStyle/>
            <a:p>
              <a:pPr algn="ctr">
                <a:lnSpc>
                  <a:spcPts val="2315"/>
                </a:lnSpc>
              </a:pPr>
              <a:r>
                <a:rPr lang="en-US" sz="1597" spc="223">
                  <a:solidFill>
                    <a:srgbClr val="123282"/>
                  </a:solidFill>
                  <a:latin typeface="Montserrat Classic Bold"/>
                </a:rPr>
                <a:t>Rao Siddhant Yadav (Senior)</a:t>
              </a:r>
            </a:p>
          </p:txBody>
        </p:sp>
        <p:sp>
          <p:nvSpPr>
            <p:cNvPr id="10" name="AutoShape 10"/>
            <p:cNvSpPr/>
            <p:nvPr/>
          </p:nvSpPr>
          <p:spPr>
            <a:xfrm>
              <a:off x="3821780" y="0"/>
              <a:ext cx="3129952" cy="1615892"/>
            </a:xfrm>
            <a:prstGeom prst="rect">
              <a:avLst/>
            </a:prstGeom>
            <a:solidFill>
              <a:srgbClr val="FFFFFF"/>
            </a:solidFill>
          </p:spPr>
        </p:sp>
        <p:sp>
          <p:nvSpPr>
            <p:cNvPr id="11" name="TextBox 11"/>
            <p:cNvSpPr txBox="1"/>
            <p:nvPr/>
          </p:nvSpPr>
          <p:spPr>
            <a:xfrm>
              <a:off x="4176727" y="215481"/>
              <a:ext cx="2372643" cy="1146830"/>
            </a:xfrm>
            <a:prstGeom prst="rect">
              <a:avLst/>
            </a:prstGeom>
          </p:spPr>
          <p:txBody>
            <a:bodyPr lIns="0" tIns="0" rIns="0" bIns="0" rtlCol="0" anchor="t">
              <a:spAutoFit/>
            </a:bodyPr>
            <a:lstStyle/>
            <a:p>
              <a:pPr algn="ctr">
                <a:lnSpc>
                  <a:spcPts val="2315"/>
                </a:lnSpc>
              </a:pPr>
              <a:r>
                <a:rPr lang="en-US" sz="1597" spc="223">
                  <a:solidFill>
                    <a:srgbClr val="123282"/>
                  </a:solidFill>
                  <a:latin typeface="Montserrat Classic Bold"/>
                </a:rPr>
                <a:t>Kaiyuan Jiang (Senior)</a:t>
              </a:r>
            </a:p>
          </p:txBody>
        </p:sp>
        <p:grpSp>
          <p:nvGrpSpPr>
            <p:cNvPr id="12" name="Group 12"/>
            <p:cNvGrpSpPr/>
            <p:nvPr/>
          </p:nvGrpSpPr>
          <p:grpSpPr>
            <a:xfrm rot="-5400000">
              <a:off x="5032008" y="3169034"/>
              <a:ext cx="662082" cy="469192"/>
              <a:chOff x="0" y="0"/>
              <a:chExt cx="806450" cy="571500"/>
            </a:xfrm>
          </p:grpSpPr>
          <p:sp>
            <p:nvSpPr>
              <p:cNvPr id="13" name="Freeform 13"/>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sp>
          <p:nvSpPr>
            <p:cNvPr id="14" name="AutoShape 14"/>
            <p:cNvSpPr/>
            <p:nvPr/>
          </p:nvSpPr>
          <p:spPr>
            <a:xfrm>
              <a:off x="3821780" y="3735252"/>
              <a:ext cx="3129952" cy="1615892"/>
            </a:xfrm>
            <a:prstGeom prst="rect">
              <a:avLst/>
            </a:prstGeom>
            <a:solidFill>
              <a:srgbClr val="FFFFFF"/>
            </a:solidFill>
          </p:spPr>
        </p:sp>
        <p:sp>
          <p:nvSpPr>
            <p:cNvPr id="15" name="TextBox 15"/>
            <p:cNvSpPr txBox="1"/>
            <p:nvPr/>
          </p:nvSpPr>
          <p:spPr>
            <a:xfrm>
              <a:off x="4176727" y="4076344"/>
              <a:ext cx="2372643" cy="754718"/>
            </a:xfrm>
            <a:prstGeom prst="rect">
              <a:avLst/>
            </a:prstGeom>
          </p:spPr>
          <p:txBody>
            <a:bodyPr lIns="0" tIns="0" rIns="0" bIns="0" rtlCol="0" anchor="t">
              <a:spAutoFit/>
            </a:bodyPr>
            <a:lstStyle/>
            <a:p>
              <a:pPr algn="ctr">
                <a:lnSpc>
                  <a:spcPts val="2315"/>
                </a:lnSpc>
              </a:pPr>
              <a:r>
                <a:rPr lang="en-US" sz="1597" spc="223">
                  <a:solidFill>
                    <a:srgbClr val="123282"/>
                  </a:solidFill>
                  <a:latin typeface="Montserrat Classic Bold"/>
                </a:rPr>
                <a:t>Anugra Sara Thomas</a:t>
              </a:r>
            </a:p>
          </p:txBody>
        </p:sp>
        <p:sp>
          <p:nvSpPr>
            <p:cNvPr id="16" name="AutoShape 16"/>
            <p:cNvSpPr/>
            <p:nvPr/>
          </p:nvSpPr>
          <p:spPr>
            <a:xfrm>
              <a:off x="0" y="3735252"/>
              <a:ext cx="3129952" cy="1615892"/>
            </a:xfrm>
            <a:prstGeom prst="rect">
              <a:avLst/>
            </a:prstGeom>
            <a:solidFill>
              <a:srgbClr val="FFFFFF"/>
            </a:solidFill>
          </p:spPr>
        </p:sp>
        <p:sp>
          <p:nvSpPr>
            <p:cNvPr id="17" name="TextBox 17"/>
            <p:cNvSpPr txBox="1"/>
            <p:nvPr/>
          </p:nvSpPr>
          <p:spPr>
            <a:xfrm>
              <a:off x="378655" y="4341190"/>
              <a:ext cx="2372643" cy="362605"/>
            </a:xfrm>
            <a:prstGeom prst="rect">
              <a:avLst/>
            </a:prstGeom>
          </p:spPr>
          <p:txBody>
            <a:bodyPr lIns="0" tIns="0" rIns="0" bIns="0" rtlCol="0" anchor="t">
              <a:spAutoFit/>
            </a:bodyPr>
            <a:lstStyle/>
            <a:p>
              <a:pPr algn="ctr">
                <a:lnSpc>
                  <a:spcPts val="2315"/>
                </a:lnSpc>
              </a:pPr>
              <a:r>
                <a:rPr lang="en-US" sz="1597" spc="223">
                  <a:solidFill>
                    <a:srgbClr val="123282"/>
                  </a:solidFill>
                  <a:latin typeface="Montserrat Classic Bold"/>
                </a:rPr>
                <a:t>Rahul Kumar</a:t>
              </a:r>
            </a:p>
          </p:txBody>
        </p:sp>
        <p:grpSp>
          <p:nvGrpSpPr>
            <p:cNvPr id="18" name="Group 18"/>
            <p:cNvGrpSpPr/>
            <p:nvPr/>
          </p:nvGrpSpPr>
          <p:grpSpPr>
            <a:xfrm>
              <a:off x="1490021" y="2879530"/>
              <a:ext cx="3896735" cy="386117"/>
              <a:chOff x="0" y="0"/>
              <a:chExt cx="5767635" cy="571500"/>
            </a:xfrm>
          </p:grpSpPr>
          <p:sp>
            <p:nvSpPr>
              <p:cNvPr id="19" name="Freeform 19"/>
              <p:cNvSpPr/>
              <p:nvPr/>
            </p:nvSpPr>
            <p:spPr>
              <a:xfrm>
                <a:off x="0" y="255270"/>
                <a:ext cx="5767636" cy="69850"/>
              </a:xfrm>
              <a:custGeom>
                <a:avLst/>
                <a:gdLst/>
                <a:ahLst/>
                <a:cxnLst/>
                <a:rect l="l" t="t" r="r" b="b"/>
                <a:pathLst>
                  <a:path w="5767636" h="69850">
                    <a:moveTo>
                      <a:pt x="5476806" y="0"/>
                    </a:moveTo>
                    <a:lnTo>
                      <a:pt x="0" y="0"/>
                    </a:lnTo>
                    <a:lnTo>
                      <a:pt x="0" y="69850"/>
                    </a:lnTo>
                    <a:lnTo>
                      <a:pt x="5767636" y="69850"/>
                    </a:lnTo>
                    <a:lnTo>
                      <a:pt x="5767636" y="0"/>
                    </a:lnTo>
                    <a:close/>
                  </a:path>
                </a:pathLst>
              </a:custGeom>
              <a:solidFill>
                <a:srgbClr val="FFFFFF"/>
              </a:solidFill>
            </p:spPr>
          </p:sp>
        </p:grpSp>
        <p:grpSp>
          <p:nvGrpSpPr>
            <p:cNvPr id="20" name="Group 20"/>
            <p:cNvGrpSpPr/>
            <p:nvPr/>
          </p:nvGrpSpPr>
          <p:grpSpPr>
            <a:xfrm rot="-5400000">
              <a:off x="2331458" y="1698147"/>
              <a:ext cx="2249595" cy="469192"/>
              <a:chOff x="0" y="0"/>
              <a:chExt cx="2740123" cy="571500"/>
            </a:xfrm>
          </p:grpSpPr>
          <p:sp>
            <p:nvSpPr>
              <p:cNvPr id="21" name="Freeform 21"/>
              <p:cNvSpPr/>
              <p:nvPr/>
            </p:nvSpPr>
            <p:spPr>
              <a:xfrm>
                <a:off x="0" y="255270"/>
                <a:ext cx="2740123" cy="69850"/>
              </a:xfrm>
              <a:custGeom>
                <a:avLst/>
                <a:gdLst/>
                <a:ahLst/>
                <a:cxnLst/>
                <a:rect l="l" t="t" r="r" b="b"/>
                <a:pathLst>
                  <a:path w="2740123" h="69850">
                    <a:moveTo>
                      <a:pt x="2449293" y="0"/>
                    </a:moveTo>
                    <a:lnTo>
                      <a:pt x="0" y="0"/>
                    </a:lnTo>
                    <a:lnTo>
                      <a:pt x="0" y="69850"/>
                    </a:lnTo>
                    <a:lnTo>
                      <a:pt x="2740123" y="69850"/>
                    </a:lnTo>
                    <a:lnTo>
                      <a:pt x="2740123" y="0"/>
                    </a:lnTo>
                    <a:close/>
                  </a:path>
                </a:pathLst>
              </a:custGeom>
              <a:solidFill>
                <a:srgbClr val="FFFFFF"/>
              </a:solidFill>
            </p:spPr>
          </p:sp>
        </p:grpSp>
        <p:grpSp>
          <p:nvGrpSpPr>
            <p:cNvPr id="22" name="Group 22"/>
            <p:cNvGrpSpPr/>
            <p:nvPr/>
          </p:nvGrpSpPr>
          <p:grpSpPr>
            <a:xfrm rot="-5400000">
              <a:off x="1158981" y="3153986"/>
              <a:ext cx="662082" cy="469192"/>
              <a:chOff x="0" y="0"/>
              <a:chExt cx="806450" cy="571500"/>
            </a:xfrm>
          </p:grpSpPr>
          <p:sp>
            <p:nvSpPr>
              <p:cNvPr id="23" name="Freeform 23"/>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grpSp>
      <p:grpSp>
        <p:nvGrpSpPr>
          <p:cNvPr id="24" name="Group 24"/>
          <p:cNvGrpSpPr/>
          <p:nvPr/>
        </p:nvGrpSpPr>
        <p:grpSpPr>
          <a:xfrm>
            <a:off x="6616549" y="4653134"/>
            <a:ext cx="5213799" cy="4013358"/>
            <a:chOff x="0" y="0"/>
            <a:chExt cx="6951733" cy="5351144"/>
          </a:xfrm>
        </p:grpSpPr>
        <p:sp>
          <p:nvSpPr>
            <p:cNvPr id="25" name="AutoShape 25"/>
            <p:cNvSpPr/>
            <p:nvPr/>
          </p:nvSpPr>
          <p:spPr>
            <a:xfrm>
              <a:off x="1910890" y="0"/>
              <a:ext cx="3129952" cy="1615892"/>
            </a:xfrm>
            <a:prstGeom prst="rect">
              <a:avLst/>
            </a:prstGeom>
            <a:solidFill>
              <a:srgbClr val="FFFFFF"/>
            </a:solidFill>
          </p:spPr>
        </p:sp>
        <p:sp>
          <p:nvSpPr>
            <p:cNvPr id="26" name="TextBox 26"/>
            <p:cNvSpPr txBox="1"/>
            <p:nvPr/>
          </p:nvSpPr>
          <p:spPr>
            <a:xfrm>
              <a:off x="2214590" y="215481"/>
              <a:ext cx="2522552" cy="1146830"/>
            </a:xfrm>
            <a:prstGeom prst="rect">
              <a:avLst/>
            </a:prstGeom>
          </p:spPr>
          <p:txBody>
            <a:bodyPr lIns="0" tIns="0" rIns="0" bIns="0" rtlCol="0" anchor="t">
              <a:spAutoFit/>
            </a:bodyPr>
            <a:lstStyle/>
            <a:p>
              <a:pPr algn="ctr">
                <a:lnSpc>
                  <a:spcPts val="2315"/>
                </a:lnSpc>
              </a:pPr>
              <a:r>
                <a:rPr lang="en-US" sz="1597" spc="223">
                  <a:solidFill>
                    <a:srgbClr val="123282"/>
                  </a:solidFill>
                  <a:latin typeface="Montserrat Classic Bold"/>
                </a:rPr>
                <a:t>Sahit Mantripragada (Senior)</a:t>
              </a:r>
            </a:p>
          </p:txBody>
        </p:sp>
        <p:grpSp>
          <p:nvGrpSpPr>
            <p:cNvPr id="27" name="Group 27"/>
            <p:cNvGrpSpPr/>
            <p:nvPr/>
          </p:nvGrpSpPr>
          <p:grpSpPr>
            <a:xfrm rot="-5400000">
              <a:off x="5032008" y="3169034"/>
              <a:ext cx="662082" cy="469192"/>
              <a:chOff x="0" y="0"/>
              <a:chExt cx="806450" cy="571500"/>
            </a:xfrm>
          </p:grpSpPr>
          <p:sp>
            <p:nvSpPr>
              <p:cNvPr id="28" name="Freeform 28"/>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sp>
          <p:nvSpPr>
            <p:cNvPr id="29" name="AutoShape 29"/>
            <p:cNvSpPr/>
            <p:nvPr/>
          </p:nvSpPr>
          <p:spPr>
            <a:xfrm>
              <a:off x="3821780" y="3735252"/>
              <a:ext cx="3129952" cy="1615892"/>
            </a:xfrm>
            <a:prstGeom prst="rect">
              <a:avLst/>
            </a:prstGeom>
            <a:solidFill>
              <a:srgbClr val="FFFFFF"/>
            </a:solidFill>
          </p:spPr>
        </p:sp>
        <p:sp>
          <p:nvSpPr>
            <p:cNvPr id="30" name="TextBox 30"/>
            <p:cNvSpPr txBox="1"/>
            <p:nvPr/>
          </p:nvSpPr>
          <p:spPr>
            <a:xfrm>
              <a:off x="4216050" y="4342845"/>
              <a:ext cx="2372643" cy="362605"/>
            </a:xfrm>
            <a:prstGeom prst="rect">
              <a:avLst/>
            </a:prstGeom>
          </p:spPr>
          <p:txBody>
            <a:bodyPr lIns="0" tIns="0" rIns="0" bIns="0" rtlCol="0" anchor="t">
              <a:spAutoFit/>
            </a:bodyPr>
            <a:lstStyle/>
            <a:p>
              <a:pPr algn="ctr">
                <a:lnSpc>
                  <a:spcPts val="2315"/>
                </a:lnSpc>
              </a:pPr>
              <a:r>
                <a:rPr lang="en-US" sz="1597" spc="223">
                  <a:solidFill>
                    <a:srgbClr val="123282"/>
                  </a:solidFill>
                  <a:latin typeface="Montserrat Classic Bold"/>
                </a:rPr>
                <a:t>Chris Chen</a:t>
              </a:r>
            </a:p>
          </p:txBody>
        </p:sp>
        <p:sp>
          <p:nvSpPr>
            <p:cNvPr id="31" name="AutoShape 31"/>
            <p:cNvSpPr/>
            <p:nvPr/>
          </p:nvSpPr>
          <p:spPr>
            <a:xfrm>
              <a:off x="0" y="3735252"/>
              <a:ext cx="3129952" cy="1615892"/>
            </a:xfrm>
            <a:prstGeom prst="rect">
              <a:avLst/>
            </a:prstGeom>
            <a:solidFill>
              <a:srgbClr val="FFFFFF"/>
            </a:solidFill>
          </p:spPr>
        </p:sp>
        <p:sp>
          <p:nvSpPr>
            <p:cNvPr id="32" name="TextBox 32"/>
            <p:cNvSpPr txBox="1"/>
            <p:nvPr/>
          </p:nvSpPr>
          <p:spPr>
            <a:xfrm>
              <a:off x="378655" y="4341190"/>
              <a:ext cx="2372643" cy="362605"/>
            </a:xfrm>
            <a:prstGeom prst="rect">
              <a:avLst/>
            </a:prstGeom>
          </p:spPr>
          <p:txBody>
            <a:bodyPr lIns="0" tIns="0" rIns="0" bIns="0" rtlCol="0" anchor="t">
              <a:spAutoFit/>
            </a:bodyPr>
            <a:lstStyle/>
            <a:p>
              <a:pPr algn="ctr">
                <a:lnSpc>
                  <a:spcPts val="2315"/>
                </a:lnSpc>
              </a:pPr>
              <a:r>
                <a:rPr lang="en-US" sz="1597" spc="223">
                  <a:solidFill>
                    <a:srgbClr val="123282"/>
                  </a:solidFill>
                  <a:latin typeface="Montserrat Classic Bold"/>
                </a:rPr>
                <a:t>Anyu Xu</a:t>
              </a:r>
            </a:p>
          </p:txBody>
        </p:sp>
        <p:grpSp>
          <p:nvGrpSpPr>
            <p:cNvPr id="33" name="Group 33"/>
            <p:cNvGrpSpPr/>
            <p:nvPr/>
          </p:nvGrpSpPr>
          <p:grpSpPr>
            <a:xfrm rot="-5400000">
              <a:off x="2735431" y="2102120"/>
              <a:ext cx="1441649" cy="469192"/>
              <a:chOff x="0" y="0"/>
              <a:chExt cx="1756003" cy="571500"/>
            </a:xfrm>
          </p:grpSpPr>
          <p:sp>
            <p:nvSpPr>
              <p:cNvPr id="34" name="Freeform 34"/>
              <p:cNvSpPr/>
              <p:nvPr/>
            </p:nvSpPr>
            <p:spPr>
              <a:xfrm>
                <a:off x="0" y="255270"/>
                <a:ext cx="1756003" cy="69850"/>
              </a:xfrm>
              <a:custGeom>
                <a:avLst/>
                <a:gdLst/>
                <a:ahLst/>
                <a:cxnLst/>
                <a:rect l="l" t="t" r="r" b="b"/>
                <a:pathLst>
                  <a:path w="1756003" h="69850">
                    <a:moveTo>
                      <a:pt x="1465173" y="0"/>
                    </a:moveTo>
                    <a:lnTo>
                      <a:pt x="0" y="0"/>
                    </a:lnTo>
                    <a:lnTo>
                      <a:pt x="0" y="69850"/>
                    </a:lnTo>
                    <a:lnTo>
                      <a:pt x="1756003" y="69850"/>
                    </a:lnTo>
                    <a:lnTo>
                      <a:pt x="1756003" y="0"/>
                    </a:lnTo>
                    <a:close/>
                  </a:path>
                </a:pathLst>
              </a:custGeom>
              <a:solidFill>
                <a:srgbClr val="FFFFFF"/>
              </a:solidFill>
            </p:spPr>
          </p:sp>
        </p:grpSp>
        <p:grpSp>
          <p:nvGrpSpPr>
            <p:cNvPr id="35" name="Group 35"/>
            <p:cNvGrpSpPr/>
            <p:nvPr/>
          </p:nvGrpSpPr>
          <p:grpSpPr>
            <a:xfrm>
              <a:off x="1490021" y="2879530"/>
              <a:ext cx="3896735" cy="386117"/>
              <a:chOff x="0" y="0"/>
              <a:chExt cx="5767635" cy="571500"/>
            </a:xfrm>
          </p:grpSpPr>
          <p:sp>
            <p:nvSpPr>
              <p:cNvPr id="36" name="Freeform 36"/>
              <p:cNvSpPr/>
              <p:nvPr/>
            </p:nvSpPr>
            <p:spPr>
              <a:xfrm>
                <a:off x="0" y="255270"/>
                <a:ext cx="5767636" cy="69850"/>
              </a:xfrm>
              <a:custGeom>
                <a:avLst/>
                <a:gdLst/>
                <a:ahLst/>
                <a:cxnLst/>
                <a:rect l="l" t="t" r="r" b="b"/>
                <a:pathLst>
                  <a:path w="5767636" h="69850">
                    <a:moveTo>
                      <a:pt x="5476806" y="0"/>
                    </a:moveTo>
                    <a:lnTo>
                      <a:pt x="0" y="0"/>
                    </a:lnTo>
                    <a:lnTo>
                      <a:pt x="0" y="69850"/>
                    </a:lnTo>
                    <a:lnTo>
                      <a:pt x="5767636" y="69850"/>
                    </a:lnTo>
                    <a:lnTo>
                      <a:pt x="5767636" y="0"/>
                    </a:lnTo>
                    <a:close/>
                  </a:path>
                </a:pathLst>
              </a:custGeom>
              <a:solidFill>
                <a:srgbClr val="FFFFFF"/>
              </a:solidFill>
            </p:spPr>
          </p:sp>
        </p:grpSp>
        <p:grpSp>
          <p:nvGrpSpPr>
            <p:cNvPr id="37" name="Group 37"/>
            <p:cNvGrpSpPr/>
            <p:nvPr/>
          </p:nvGrpSpPr>
          <p:grpSpPr>
            <a:xfrm rot="-5400000">
              <a:off x="1158981" y="3153986"/>
              <a:ext cx="662082" cy="469192"/>
              <a:chOff x="0" y="0"/>
              <a:chExt cx="806450" cy="571500"/>
            </a:xfrm>
          </p:grpSpPr>
          <p:sp>
            <p:nvSpPr>
              <p:cNvPr id="38" name="Freeform 38"/>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grpSp>
      <p:pic>
        <p:nvPicPr>
          <p:cNvPr id="40" name="Picture 4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7593" y="-3671645"/>
            <a:ext cx="6687134" cy="6626342"/>
          </a:xfrm>
          <a:prstGeom prst="rect">
            <a:avLst/>
          </a:prstGeom>
        </p:spPr>
      </p:pic>
      <p:grpSp>
        <p:nvGrpSpPr>
          <p:cNvPr id="41" name="Group 41"/>
          <p:cNvGrpSpPr/>
          <p:nvPr/>
        </p:nvGrpSpPr>
        <p:grpSpPr>
          <a:xfrm>
            <a:off x="12456834" y="4653134"/>
            <a:ext cx="5213799" cy="4013358"/>
            <a:chOff x="0" y="0"/>
            <a:chExt cx="6951733" cy="5351144"/>
          </a:xfrm>
        </p:grpSpPr>
        <p:sp>
          <p:nvSpPr>
            <p:cNvPr id="42" name="AutoShape 42"/>
            <p:cNvSpPr/>
            <p:nvPr/>
          </p:nvSpPr>
          <p:spPr>
            <a:xfrm>
              <a:off x="1910890" y="0"/>
              <a:ext cx="3129952" cy="1615892"/>
            </a:xfrm>
            <a:prstGeom prst="rect">
              <a:avLst/>
            </a:prstGeom>
            <a:solidFill>
              <a:srgbClr val="FFFFFF"/>
            </a:solidFill>
          </p:spPr>
        </p:sp>
        <p:sp>
          <p:nvSpPr>
            <p:cNvPr id="43" name="TextBox 43"/>
            <p:cNvSpPr txBox="1"/>
            <p:nvPr/>
          </p:nvSpPr>
          <p:spPr>
            <a:xfrm>
              <a:off x="2214590" y="19425"/>
              <a:ext cx="2522552" cy="1538943"/>
            </a:xfrm>
            <a:prstGeom prst="rect">
              <a:avLst/>
            </a:prstGeom>
          </p:spPr>
          <p:txBody>
            <a:bodyPr lIns="0" tIns="0" rIns="0" bIns="0" rtlCol="0" anchor="t">
              <a:spAutoFit/>
            </a:bodyPr>
            <a:lstStyle/>
            <a:p>
              <a:pPr algn="ctr">
                <a:lnSpc>
                  <a:spcPts val="2315"/>
                </a:lnSpc>
              </a:pPr>
              <a:r>
                <a:rPr lang="en-US" sz="1597" spc="223">
                  <a:solidFill>
                    <a:srgbClr val="123282"/>
                  </a:solidFill>
                  <a:latin typeface="Montserrat Classic Bold"/>
                </a:rPr>
                <a:t>Rakshith Rachenahalli Bettegowda (Senior)</a:t>
              </a:r>
            </a:p>
          </p:txBody>
        </p:sp>
        <p:grpSp>
          <p:nvGrpSpPr>
            <p:cNvPr id="44" name="Group 44"/>
            <p:cNvGrpSpPr/>
            <p:nvPr/>
          </p:nvGrpSpPr>
          <p:grpSpPr>
            <a:xfrm rot="-5400000">
              <a:off x="5032008" y="3169034"/>
              <a:ext cx="662082" cy="469192"/>
              <a:chOff x="0" y="0"/>
              <a:chExt cx="806450" cy="571500"/>
            </a:xfrm>
          </p:grpSpPr>
          <p:sp>
            <p:nvSpPr>
              <p:cNvPr id="45" name="Freeform 45"/>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sp>
          <p:nvSpPr>
            <p:cNvPr id="46" name="AutoShape 46"/>
            <p:cNvSpPr/>
            <p:nvPr/>
          </p:nvSpPr>
          <p:spPr>
            <a:xfrm>
              <a:off x="3821780" y="3735252"/>
              <a:ext cx="3129952" cy="1615892"/>
            </a:xfrm>
            <a:prstGeom prst="rect">
              <a:avLst/>
            </a:prstGeom>
            <a:solidFill>
              <a:srgbClr val="FFFFFF"/>
            </a:solidFill>
          </p:spPr>
        </p:sp>
        <p:sp>
          <p:nvSpPr>
            <p:cNvPr id="47" name="TextBox 47"/>
            <p:cNvSpPr txBox="1"/>
            <p:nvPr/>
          </p:nvSpPr>
          <p:spPr>
            <a:xfrm>
              <a:off x="4216050" y="3950733"/>
              <a:ext cx="2372643" cy="1146830"/>
            </a:xfrm>
            <a:prstGeom prst="rect">
              <a:avLst/>
            </a:prstGeom>
          </p:spPr>
          <p:txBody>
            <a:bodyPr lIns="0" tIns="0" rIns="0" bIns="0" rtlCol="0" anchor="t">
              <a:spAutoFit/>
            </a:bodyPr>
            <a:lstStyle/>
            <a:p>
              <a:pPr algn="ctr">
                <a:lnSpc>
                  <a:spcPts val="2315"/>
                </a:lnSpc>
              </a:pPr>
              <a:r>
                <a:rPr lang="en-US" sz="1597" spc="223">
                  <a:solidFill>
                    <a:srgbClr val="123282"/>
                  </a:solidFill>
                  <a:latin typeface="Montserrat Classic Bold"/>
                </a:rPr>
                <a:t>Saleh Mohammed M Alharbi</a:t>
              </a:r>
            </a:p>
          </p:txBody>
        </p:sp>
        <p:sp>
          <p:nvSpPr>
            <p:cNvPr id="48" name="AutoShape 48"/>
            <p:cNvSpPr/>
            <p:nvPr/>
          </p:nvSpPr>
          <p:spPr>
            <a:xfrm>
              <a:off x="0" y="3735252"/>
              <a:ext cx="3129952" cy="1615892"/>
            </a:xfrm>
            <a:prstGeom prst="rect">
              <a:avLst/>
            </a:prstGeom>
            <a:solidFill>
              <a:srgbClr val="FFFFFF"/>
            </a:solidFill>
          </p:spPr>
        </p:sp>
        <p:sp>
          <p:nvSpPr>
            <p:cNvPr id="49" name="TextBox 49"/>
            <p:cNvSpPr txBox="1"/>
            <p:nvPr/>
          </p:nvSpPr>
          <p:spPr>
            <a:xfrm>
              <a:off x="378655" y="3949077"/>
              <a:ext cx="2372643" cy="1146830"/>
            </a:xfrm>
            <a:prstGeom prst="rect">
              <a:avLst/>
            </a:prstGeom>
          </p:spPr>
          <p:txBody>
            <a:bodyPr lIns="0" tIns="0" rIns="0" bIns="0" rtlCol="0" anchor="t">
              <a:spAutoFit/>
            </a:bodyPr>
            <a:lstStyle/>
            <a:p>
              <a:pPr algn="ctr">
                <a:lnSpc>
                  <a:spcPts val="2315"/>
                </a:lnSpc>
              </a:pPr>
              <a:r>
                <a:rPr lang="en-US" sz="1597" spc="223">
                  <a:solidFill>
                    <a:srgbClr val="123282"/>
                  </a:solidFill>
                  <a:latin typeface="Montserrat Classic Bold"/>
                </a:rPr>
                <a:t>Abdullah Abdulaziz M Algamdi</a:t>
              </a:r>
            </a:p>
          </p:txBody>
        </p:sp>
        <p:grpSp>
          <p:nvGrpSpPr>
            <p:cNvPr id="50" name="Group 50"/>
            <p:cNvGrpSpPr/>
            <p:nvPr/>
          </p:nvGrpSpPr>
          <p:grpSpPr>
            <a:xfrm rot="-5400000">
              <a:off x="2735431" y="2102120"/>
              <a:ext cx="1441649" cy="469192"/>
              <a:chOff x="0" y="0"/>
              <a:chExt cx="1756003" cy="571500"/>
            </a:xfrm>
          </p:grpSpPr>
          <p:sp>
            <p:nvSpPr>
              <p:cNvPr id="51" name="Freeform 51"/>
              <p:cNvSpPr/>
              <p:nvPr/>
            </p:nvSpPr>
            <p:spPr>
              <a:xfrm>
                <a:off x="0" y="255270"/>
                <a:ext cx="1756003" cy="69850"/>
              </a:xfrm>
              <a:custGeom>
                <a:avLst/>
                <a:gdLst/>
                <a:ahLst/>
                <a:cxnLst/>
                <a:rect l="l" t="t" r="r" b="b"/>
                <a:pathLst>
                  <a:path w="1756003" h="69850">
                    <a:moveTo>
                      <a:pt x="1465173" y="0"/>
                    </a:moveTo>
                    <a:lnTo>
                      <a:pt x="0" y="0"/>
                    </a:lnTo>
                    <a:lnTo>
                      <a:pt x="0" y="69850"/>
                    </a:lnTo>
                    <a:lnTo>
                      <a:pt x="1756003" y="69850"/>
                    </a:lnTo>
                    <a:lnTo>
                      <a:pt x="1756003" y="0"/>
                    </a:lnTo>
                    <a:close/>
                  </a:path>
                </a:pathLst>
              </a:custGeom>
              <a:solidFill>
                <a:srgbClr val="FFFFFF"/>
              </a:solidFill>
            </p:spPr>
          </p:sp>
        </p:grpSp>
        <p:grpSp>
          <p:nvGrpSpPr>
            <p:cNvPr id="52" name="Group 52"/>
            <p:cNvGrpSpPr/>
            <p:nvPr/>
          </p:nvGrpSpPr>
          <p:grpSpPr>
            <a:xfrm>
              <a:off x="1490021" y="2879530"/>
              <a:ext cx="3896735" cy="386117"/>
              <a:chOff x="0" y="0"/>
              <a:chExt cx="5767635" cy="571500"/>
            </a:xfrm>
          </p:grpSpPr>
          <p:sp>
            <p:nvSpPr>
              <p:cNvPr id="53" name="Freeform 53"/>
              <p:cNvSpPr/>
              <p:nvPr/>
            </p:nvSpPr>
            <p:spPr>
              <a:xfrm>
                <a:off x="0" y="255270"/>
                <a:ext cx="5767636" cy="69850"/>
              </a:xfrm>
              <a:custGeom>
                <a:avLst/>
                <a:gdLst/>
                <a:ahLst/>
                <a:cxnLst/>
                <a:rect l="l" t="t" r="r" b="b"/>
                <a:pathLst>
                  <a:path w="5767636" h="69850">
                    <a:moveTo>
                      <a:pt x="5476806" y="0"/>
                    </a:moveTo>
                    <a:lnTo>
                      <a:pt x="0" y="0"/>
                    </a:lnTo>
                    <a:lnTo>
                      <a:pt x="0" y="69850"/>
                    </a:lnTo>
                    <a:lnTo>
                      <a:pt x="5767636" y="69850"/>
                    </a:lnTo>
                    <a:lnTo>
                      <a:pt x="5767636" y="0"/>
                    </a:lnTo>
                    <a:close/>
                  </a:path>
                </a:pathLst>
              </a:custGeom>
              <a:solidFill>
                <a:srgbClr val="FFFFFF"/>
              </a:solidFill>
            </p:spPr>
          </p:sp>
        </p:grpSp>
        <p:grpSp>
          <p:nvGrpSpPr>
            <p:cNvPr id="54" name="Group 54"/>
            <p:cNvGrpSpPr/>
            <p:nvPr/>
          </p:nvGrpSpPr>
          <p:grpSpPr>
            <a:xfrm rot="-5400000">
              <a:off x="1158981" y="3153986"/>
              <a:ext cx="662082" cy="469192"/>
              <a:chOff x="0" y="0"/>
              <a:chExt cx="806450" cy="571500"/>
            </a:xfrm>
          </p:grpSpPr>
          <p:sp>
            <p:nvSpPr>
              <p:cNvPr id="55" name="Freeform 55"/>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sp>
        </p:grpSp>
      </p:grpSp>
      <p:pic>
        <p:nvPicPr>
          <p:cNvPr id="56" name="Picture 5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27207" y="3442871"/>
            <a:ext cx="606651" cy="570252"/>
          </a:xfrm>
          <a:prstGeom prst="rect">
            <a:avLst/>
          </a:prstGeom>
        </p:spPr>
      </p:pic>
      <p:pic>
        <p:nvPicPr>
          <p:cNvPr id="57" name="Picture 5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20897" y="3442193"/>
            <a:ext cx="606651" cy="570252"/>
          </a:xfrm>
          <a:prstGeom prst="rect">
            <a:avLst/>
          </a:prstGeom>
        </p:spPr>
      </p:pic>
      <p:pic>
        <p:nvPicPr>
          <p:cNvPr id="58" name="Picture 5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9324" y="3442871"/>
            <a:ext cx="606651" cy="570252"/>
          </a:xfrm>
          <a:prstGeom prst="rect">
            <a:avLst/>
          </a:prstGeom>
        </p:spPr>
      </p:pic>
      <p:sp>
        <p:nvSpPr>
          <p:cNvPr id="59" name="AutoShape 59"/>
          <p:cNvSpPr/>
          <p:nvPr/>
        </p:nvSpPr>
        <p:spPr>
          <a:xfrm rot="-5400000">
            <a:off x="4241674" y="6636001"/>
            <a:ext cx="4013358" cy="0"/>
          </a:xfrm>
          <a:prstGeom prst="line">
            <a:avLst/>
          </a:prstGeom>
          <a:ln w="47625" cap="rnd">
            <a:solidFill>
              <a:srgbClr val="13538A">
                <a:alpha val="17647"/>
              </a:srgbClr>
            </a:solidFill>
            <a:prstDash val="solid"/>
            <a:headEnd type="none" w="sm" len="sm"/>
            <a:tailEnd type="none" w="sm" len="sm"/>
          </a:ln>
        </p:spPr>
      </p:sp>
      <p:sp>
        <p:nvSpPr>
          <p:cNvPr id="60" name="AutoShape 60"/>
          <p:cNvSpPr/>
          <p:nvPr/>
        </p:nvSpPr>
        <p:spPr>
          <a:xfrm rot="16200000">
            <a:off x="10149776" y="6636001"/>
            <a:ext cx="4013358" cy="0"/>
          </a:xfrm>
          <a:prstGeom prst="line">
            <a:avLst/>
          </a:prstGeom>
          <a:ln w="47625" cap="rnd">
            <a:solidFill>
              <a:srgbClr val="13538A">
                <a:alpha val="17647"/>
              </a:srgbClr>
            </a:solidFill>
            <a:prstDash val="solid"/>
            <a:headEnd type="none" w="sm" len="sm"/>
            <a:tailEnd type="none" w="sm" len="sm"/>
          </a:ln>
        </p:spPr>
      </p:sp>
      <p:pic>
        <p:nvPicPr>
          <p:cNvPr id="61" name="Picture 61"/>
          <p:cNvPicPr>
            <a:picLocks noChangeAspect="1"/>
          </p:cNvPicPr>
          <p:nvPr/>
        </p:nvPicPr>
        <p:blipFill>
          <a:blip r:embed="rId6"/>
          <a:srcRect/>
          <a:stretch>
            <a:fillRect/>
          </a:stretch>
        </p:blipFill>
        <p:spPr>
          <a:xfrm>
            <a:off x="17131028" y="9051661"/>
            <a:ext cx="955456" cy="955456"/>
          </a:xfrm>
          <a:prstGeom prst="rect">
            <a:avLst/>
          </a:prstGeom>
        </p:spPr>
      </p:pic>
      <p:sp>
        <p:nvSpPr>
          <p:cNvPr id="62" name="TextBox 62"/>
          <p:cNvSpPr txBox="1"/>
          <p:nvPr/>
        </p:nvSpPr>
        <p:spPr>
          <a:xfrm>
            <a:off x="2055411" y="3348054"/>
            <a:ext cx="2398378" cy="711583"/>
          </a:xfrm>
          <a:prstGeom prst="rect">
            <a:avLst/>
          </a:prstGeom>
        </p:spPr>
        <p:txBody>
          <a:bodyPr lIns="0" tIns="0" rIns="0" bIns="0" rtlCol="0" anchor="t">
            <a:spAutoFit/>
          </a:bodyPr>
          <a:lstStyle/>
          <a:p>
            <a:pPr algn="ctr">
              <a:lnSpc>
                <a:spcPts val="2895"/>
              </a:lnSpc>
            </a:pPr>
            <a:r>
              <a:rPr lang="en-US" sz="1997" spc="279">
                <a:solidFill>
                  <a:srgbClr val="FFFFFF"/>
                </a:solidFill>
                <a:latin typeface="Montserrat Classic Bold"/>
              </a:rPr>
              <a:t>MACHINE LEARNING</a:t>
            </a:r>
          </a:p>
        </p:txBody>
      </p:sp>
      <p:sp>
        <p:nvSpPr>
          <p:cNvPr id="63" name="TextBox 63"/>
          <p:cNvSpPr txBox="1"/>
          <p:nvPr/>
        </p:nvSpPr>
        <p:spPr>
          <a:xfrm>
            <a:off x="8024259" y="3347376"/>
            <a:ext cx="2607467" cy="711583"/>
          </a:xfrm>
          <a:prstGeom prst="rect">
            <a:avLst/>
          </a:prstGeom>
        </p:spPr>
        <p:txBody>
          <a:bodyPr lIns="0" tIns="0" rIns="0" bIns="0" rtlCol="0" anchor="t">
            <a:spAutoFit/>
          </a:bodyPr>
          <a:lstStyle/>
          <a:p>
            <a:pPr algn="ctr">
              <a:lnSpc>
                <a:spcPts val="2895"/>
              </a:lnSpc>
            </a:pPr>
            <a:r>
              <a:rPr lang="en-US" sz="1997" spc="279">
                <a:solidFill>
                  <a:srgbClr val="FFFFFF"/>
                </a:solidFill>
                <a:latin typeface="Montserrat Classic Bold"/>
              </a:rPr>
              <a:t>DATA VISUALIZATION</a:t>
            </a:r>
          </a:p>
        </p:txBody>
      </p:sp>
      <p:sp>
        <p:nvSpPr>
          <p:cNvPr id="64" name="TextBox 64"/>
          <p:cNvSpPr txBox="1"/>
          <p:nvPr/>
        </p:nvSpPr>
        <p:spPr>
          <a:xfrm>
            <a:off x="13864545" y="3348054"/>
            <a:ext cx="2398378" cy="711583"/>
          </a:xfrm>
          <a:prstGeom prst="rect">
            <a:avLst/>
          </a:prstGeom>
        </p:spPr>
        <p:txBody>
          <a:bodyPr lIns="0" tIns="0" rIns="0" bIns="0" rtlCol="0" anchor="t">
            <a:spAutoFit/>
          </a:bodyPr>
          <a:lstStyle/>
          <a:p>
            <a:pPr algn="ctr">
              <a:lnSpc>
                <a:spcPts val="2895"/>
              </a:lnSpc>
            </a:pPr>
            <a:r>
              <a:rPr lang="en-US" sz="1997" spc="279">
                <a:solidFill>
                  <a:srgbClr val="FFFFFF"/>
                </a:solidFill>
                <a:latin typeface="Montserrat Classic Bold"/>
              </a:rPr>
              <a:t>WEB DEVLOPMENT</a:t>
            </a:r>
          </a:p>
        </p:txBody>
      </p:sp>
      <p:pic>
        <p:nvPicPr>
          <p:cNvPr id="65" name="Picture 65" descr="A picture containing text&#10;&#10;Description automatically generated">
            <a:extLst>
              <a:ext uri="{FF2B5EF4-FFF2-40B4-BE49-F238E27FC236}">
                <a16:creationId xmlns:a16="http://schemas.microsoft.com/office/drawing/2014/main" id="{80D93924-D1A6-4F57-BBAD-D1B7621B4141}"/>
              </a:ext>
            </a:extLst>
          </p:cNvPr>
          <p:cNvPicPr>
            <a:picLocks noChangeAspect="1"/>
          </p:cNvPicPr>
          <p:nvPr/>
        </p:nvPicPr>
        <p:blipFill>
          <a:blip r:embed="rId7"/>
          <a:stretch>
            <a:fillRect/>
          </a:stretch>
        </p:blipFill>
        <p:spPr>
          <a:xfrm>
            <a:off x="5414963" y="563095"/>
            <a:ext cx="7600950" cy="192974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799493" y="706992"/>
            <a:ext cx="2618003" cy="9045503"/>
          </a:xfrm>
          <a:prstGeom prst="rect">
            <a:avLst/>
          </a:prstGeom>
          <a:solidFill>
            <a:srgbClr val="EDF1F4"/>
          </a:solidFill>
        </p:spPr>
      </p:sp>
      <p:sp>
        <p:nvSpPr>
          <p:cNvPr id="3" name="AutoShape 3"/>
          <p:cNvSpPr/>
          <p:nvPr/>
        </p:nvSpPr>
        <p:spPr>
          <a:xfrm>
            <a:off x="11179274" y="1488157"/>
            <a:ext cx="3620219" cy="8270553"/>
          </a:xfrm>
          <a:prstGeom prst="rect">
            <a:avLst/>
          </a:prstGeom>
          <a:solidFill>
            <a:srgbClr val="F4F4F4">
              <a:alpha val="60000"/>
            </a:srgbClr>
          </a:solidFill>
        </p:spPr>
      </p:sp>
      <p:sp>
        <p:nvSpPr>
          <p:cNvPr id="4" name="AutoShape 4"/>
          <p:cNvSpPr/>
          <p:nvPr/>
        </p:nvSpPr>
        <p:spPr>
          <a:xfrm>
            <a:off x="925991" y="712122"/>
            <a:ext cx="3812710" cy="9040373"/>
          </a:xfrm>
          <a:prstGeom prst="rect">
            <a:avLst/>
          </a:prstGeom>
          <a:solidFill>
            <a:srgbClr val="F4F4F4"/>
          </a:solidFill>
        </p:spPr>
      </p:sp>
      <p:sp>
        <p:nvSpPr>
          <p:cNvPr id="5" name="AutoShape 5"/>
          <p:cNvSpPr/>
          <p:nvPr/>
        </p:nvSpPr>
        <p:spPr>
          <a:xfrm>
            <a:off x="925991" y="706992"/>
            <a:ext cx="16460426" cy="770329"/>
          </a:xfrm>
          <a:prstGeom prst="rect">
            <a:avLst/>
          </a:prstGeom>
          <a:solidFill>
            <a:srgbClr val="13538A"/>
          </a:solidFill>
        </p:spPr>
      </p:sp>
      <p:sp>
        <p:nvSpPr>
          <p:cNvPr id="6" name="AutoShape 6"/>
          <p:cNvSpPr/>
          <p:nvPr/>
        </p:nvSpPr>
        <p:spPr>
          <a:xfrm>
            <a:off x="4727423" y="1481941"/>
            <a:ext cx="2621566" cy="8270553"/>
          </a:xfrm>
          <a:prstGeom prst="rect">
            <a:avLst/>
          </a:prstGeom>
          <a:solidFill>
            <a:srgbClr val="F4F4F4">
              <a:alpha val="60000"/>
            </a:srgbClr>
          </a:solidFill>
        </p:spPr>
      </p:sp>
      <p:sp>
        <p:nvSpPr>
          <p:cNvPr id="7" name="AutoShape 7"/>
          <p:cNvSpPr/>
          <p:nvPr/>
        </p:nvSpPr>
        <p:spPr>
          <a:xfrm>
            <a:off x="7366564" y="1481941"/>
            <a:ext cx="3812710" cy="8286010"/>
          </a:xfrm>
          <a:prstGeom prst="rect">
            <a:avLst/>
          </a:prstGeom>
          <a:solidFill>
            <a:srgbClr val="F4F4F4"/>
          </a:solidFill>
        </p:spPr>
      </p:sp>
      <p:sp>
        <p:nvSpPr>
          <p:cNvPr id="8" name="AutoShape 8"/>
          <p:cNvSpPr/>
          <p:nvPr/>
        </p:nvSpPr>
        <p:spPr>
          <a:xfrm>
            <a:off x="904155" y="9758710"/>
            <a:ext cx="16491505" cy="0"/>
          </a:xfrm>
          <a:prstGeom prst="line">
            <a:avLst/>
          </a:prstGeom>
          <a:ln w="9525" cap="flat">
            <a:solidFill>
              <a:srgbClr val="CFCDCD"/>
            </a:solidFill>
            <a:prstDash val="solid"/>
            <a:headEnd type="none" w="sm" len="sm"/>
            <a:tailEnd type="none" w="sm" len="sm"/>
          </a:ln>
        </p:spPr>
      </p:sp>
      <p:sp>
        <p:nvSpPr>
          <p:cNvPr id="9" name="AutoShape 9"/>
          <p:cNvSpPr/>
          <p:nvPr/>
        </p:nvSpPr>
        <p:spPr>
          <a:xfrm>
            <a:off x="925991" y="1472699"/>
            <a:ext cx="16491505" cy="0"/>
          </a:xfrm>
          <a:prstGeom prst="line">
            <a:avLst/>
          </a:prstGeom>
          <a:ln w="9525" cap="flat">
            <a:solidFill>
              <a:srgbClr val="191919"/>
            </a:solidFill>
            <a:prstDash val="solid"/>
            <a:headEnd type="none" w="sm" len="sm"/>
            <a:tailEnd type="none" w="sm" len="sm"/>
          </a:ln>
        </p:spPr>
      </p:sp>
      <p:sp>
        <p:nvSpPr>
          <p:cNvPr id="10" name="AutoShape 10"/>
          <p:cNvSpPr/>
          <p:nvPr/>
        </p:nvSpPr>
        <p:spPr>
          <a:xfrm>
            <a:off x="925991" y="2313149"/>
            <a:ext cx="16491505" cy="0"/>
          </a:xfrm>
          <a:prstGeom prst="line">
            <a:avLst/>
          </a:prstGeom>
          <a:ln w="9525" cap="flat">
            <a:solidFill>
              <a:srgbClr val="CFCDCD"/>
            </a:solidFill>
            <a:prstDash val="solid"/>
            <a:headEnd type="none" w="sm" len="sm"/>
            <a:tailEnd type="none" w="sm" len="sm"/>
          </a:ln>
        </p:spPr>
      </p:sp>
      <p:sp>
        <p:nvSpPr>
          <p:cNvPr id="11" name="AutoShape 11"/>
          <p:cNvSpPr/>
          <p:nvPr/>
        </p:nvSpPr>
        <p:spPr>
          <a:xfrm>
            <a:off x="925991" y="3153599"/>
            <a:ext cx="16491505" cy="0"/>
          </a:xfrm>
          <a:prstGeom prst="line">
            <a:avLst/>
          </a:prstGeom>
          <a:ln w="9525" cap="flat">
            <a:solidFill>
              <a:srgbClr val="CFCDCD"/>
            </a:solidFill>
            <a:prstDash val="solid"/>
            <a:headEnd type="none" w="sm" len="sm"/>
            <a:tailEnd type="none" w="sm" len="sm"/>
          </a:ln>
        </p:spPr>
      </p:sp>
      <p:sp>
        <p:nvSpPr>
          <p:cNvPr id="12" name="AutoShape 12"/>
          <p:cNvSpPr/>
          <p:nvPr/>
        </p:nvSpPr>
        <p:spPr>
          <a:xfrm>
            <a:off x="925991" y="4889950"/>
            <a:ext cx="16491505" cy="0"/>
          </a:xfrm>
          <a:prstGeom prst="line">
            <a:avLst/>
          </a:prstGeom>
          <a:ln w="9525" cap="flat">
            <a:solidFill>
              <a:srgbClr val="CFCDCD"/>
            </a:solidFill>
            <a:prstDash val="solid"/>
            <a:headEnd type="none" w="sm" len="sm"/>
            <a:tailEnd type="none" w="sm" len="sm"/>
          </a:ln>
        </p:spPr>
      </p:sp>
      <p:sp>
        <p:nvSpPr>
          <p:cNvPr id="13" name="AutoShape 13"/>
          <p:cNvSpPr/>
          <p:nvPr/>
        </p:nvSpPr>
        <p:spPr>
          <a:xfrm>
            <a:off x="925991" y="4031016"/>
            <a:ext cx="16491505" cy="0"/>
          </a:xfrm>
          <a:prstGeom prst="line">
            <a:avLst/>
          </a:prstGeom>
          <a:ln w="9525" cap="flat">
            <a:solidFill>
              <a:srgbClr val="CFCDCD"/>
            </a:solidFill>
            <a:prstDash val="solid"/>
            <a:headEnd type="none" w="sm" len="sm"/>
            <a:tailEnd type="none" w="sm" len="sm"/>
          </a:ln>
        </p:spPr>
      </p:sp>
      <p:sp>
        <p:nvSpPr>
          <p:cNvPr id="14" name="AutoShape 14"/>
          <p:cNvSpPr/>
          <p:nvPr/>
        </p:nvSpPr>
        <p:spPr>
          <a:xfrm>
            <a:off x="925991" y="5730965"/>
            <a:ext cx="16491505" cy="0"/>
          </a:xfrm>
          <a:prstGeom prst="line">
            <a:avLst/>
          </a:prstGeom>
          <a:ln w="9525" cap="flat">
            <a:solidFill>
              <a:srgbClr val="CFCDCD"/>
            </a:solidFill>
            <a:prstDash val="solid"/>
            <a:headEnd type="none" w="sm" len="sm"/>
            <a:tailEnd type="none" w="sm" len="sm"/>
          </a:ln>
        </p:spPr>
      </p:sp>
      <p:sp>
        <p:nvSpPr>
          <p:cNvPr id="15" name="AutoShape 15"/>
          <p:cNvSpPr/>
          <p:nvPr/>
        </p:nvSpPr>
        <p:spPr>
          <a:xfrm>
            <a:off x="925991" y="6571980"/>
            <a:ext cx="16491505" cy="0"/>
          </a:xfrm>
          <a:prstGeom prst="line">
            <a:avLst/>
          </a:prstGeom>
          <a:ln w="9525" cap="flat">
            <a:solidFill>
              <a:srgbClr val="CFCDCD"/>
            </a:solidFill>
            <a:prstDash val="solid"/>
            <a:headEnd type="none" w="sm" len="sm"/>
            <a:tailEnd type="none" w="sm" len="sm"/>
          </a:ln>
        </p:spPr>
      </p:sp>
      <p:sp>
        <p:nvSpPr>
          <p:cNvPr id="16" name="AutoShape 16"/>
          <p:cNvSpPr/>
          <p:nvPr/>
        </p:nvSpPr>
        <p:spPr>
          <a:xfrm>
            <a:off x="925991" y="7407173"/>
            <a:ext cx="16491505" cy="0"/>
          </a:xfrm>
          <a:prstGeom prst="line">
            <a:avLst/>
          </a:prstGeom>
          <a:ln w="9525" cap="flat">
            <a:solidFill>
              <a:srgbClr val="CFCDCD"/>
            </a:solidFill>
            <a:prstDash val="solid"/>
            <a:headEnd type="none" w="sm" len="sm"/>
            <a:tailEnd type="none" w="sm" len="sm"/>
          </a:ln>
        </p:spPr>
      </p:sp>
      <p:sp>
        <p:nvSpPr>
          <p:cNvPr id="17" name="AutoShape 17"/>
          <p:cNvSpPr/>
          <p:nvPr/>
        </p:nvSpPr>
        <p:spPr>
          <a:xfrm>
            <a:off x="925991" y="8212131"/>
            <a:ext cx="16491505" cy="0"/>
          </a:xfrm>
          <a:prstGeom prst="line">
            <a:avLst/>
          </a:prstGeom>
          <a:ln w="9525" cap="flat">
            <a:solidFill>
              <a:srgbClr val="CFCDCD"/>
            </a:solidFill>
            <a:prstDash val="solid"/>
            <a:headEnd type="none" w="sm" len="sm"/>
            <a:tailEnd type="none" w="sm" len="sm"/>
          </a:ln>
        </p:spPr>
      </p:sp>
      <p:sp>
        <p:nvSpPr>
          <p:cNvPr id="18" name="AutoShape 18"/>
          <p:cNvSpPr/>
          <p:nvPr/>
        </p:nvSpPr>
        <p:spPr>
          <a:xfrm>
            <a:off x="944475" y="9006041"/>
            <a:ext cx="16491505" cy="0"/>
          </a:xfrm>
          <a:prstGeom prst="line">
            <a:avLst/>
          </a:prstGeom>
          <a:ln w="9525" cap="flat">
            <a:solidFill>
              <a:srgbClr val="CFCDCD"/>
            </a:solidFill>
            <a:prstDash val="solid"/>
            <a:headEnd type="none" w="sm" len="sm"/>
            <a:tailEnd type="none" w="sm" len="sm"/>
          </a:ln>
        </p:spPr>
      </p:sp>
      <p:sp>
        <p:nvSpPr>
          <p:cNvPr id="19" name="AutoShape 19"/>
          <p:cNvSpPr/>
          <p:nvPr/>
        </p:nvSpPr>
        <p:spPr>
          <a:xfrm rot="5400000">
            <a:off x="8837213" y="5612970"/>
            <a:ext cx="8269806" cy="0"/>
          </a:xfrm>
          <a:prstGeom prst="line">
            <a:avLst/>
          </a:prstGeom>
          <a:ln w="9525" cap="flat">
            <a:solidFill>
              <a:srgbClr val="CFCDCD"/>
            </a:solidFill>
            <a:prstDash val="solid"/>
            <a:headEnd type="none" w="sm" len="sm"/>
            <a:tailEnd type="none" w="sm" len="sm"/>
          </a:ln>
        </p:spPr>
      </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3574" y="298522"/>
            <a:ext cx="816473" cy="816473"/>
          </a:xfrm>
          <a:prstGeom prst="rect">
            <a:avLst/>
          </a:prstGeom>
        </p:spPr>
      </p:pic>
      <p:sp>
        <p:nvSpPr>
          <p:cNvPr id="21" name="TextBox 21"/>
          <p:cNvSpPr txBox="1"/>
          <p:nvPr/>
        </p:nvSpPr>
        <p:spPr>
          <a:xfrm>
            <a:off x="5018588" y="916244"/>
            <a:ext cx="1960724" cy="330826"/>
          </a:xfrm>
          <a:prstGeom prst="rect">
            <a:avLst/>
          </a:prstGeom>
        </p:spPr>
        <p:txBody>
          <a:bodyPr lIns="0" tIns="0" rIns="0" bIns="0" rtlCol="0" anchor="t">
            <a:spAutoFit/>
          </a:bodyPr>
          <a:lstStyle/>
          <a:p>
            <a:pPr algn="ctr">
              <a:lnSpc>
                <a:spcPts val="2794"/>
              </a:lnSpc>
            </a:pPr>
            <a:r>
              <a:rPr lang="en-US" sz="1746">
                <a:solidFill>
                  <a:srgbClr val="FFFFFF"/>
                </a:solidFill>
                <a:latin typeface="Montserrat Classic Bold"/>
              </a:rPr>
              <a:t>JR. / SR.</a:t>
            </a:r>
          </a:p>
        </p:txBody>
      </p:sp>
      <p:sp>
        <p:nvSpPr>
          <p:cNvPr id="22" name="TextBox 22"/>
          <p:cNvSpPr txBox="1"/>
          <p:nvPr/>
        </p:nvSpPr>
        <p:spPr>
          <a:xfrm>
            <a:off x="7991004" y="893406"/>
            <a:ext cx="1960724" cy="330826"/>
          </a:xfrm>
          <a:prstGeom prst="rect">
            <a:avLst/>
          </a:prstGeom>
        </p:spPr>
        <p:txBody>
          <a:bodyPr lIns="0" tIns="0" rIns="0" bIns="0" rtlCol="0" anchor="t">
            <a:spAutoFit/>
          </a:bodyPr>
          <a:lstStyle/>
          <a:p>
            <a:pPr algn="ctr">
              <a:lnSpc>
                <a:spcPts val="2794"/>
              </a:lnSpc>
            </a:pPr>
            <a:r>
              <a:rPr lang="en-US" sz="1746">
                <a:solidFill>
                  <a:srgbClr val="FFFFFF"/>
                </a:solidFill>
                <a:latin typeface="Montserrat Classic Bold"/>
              </a:rPr>
              <a:t>ROLE ASSIGNED</a:t>
            </a:r>
          </a:p>
        </p:txBody>
      </p:sp>
      <p:sp>
        <p:nvSpPr>
          <p:cNvPr id="23" name="TextBox 23"/>
          <p:cNvSpPr txBox="1"/>
          <p:nvPr/>
        </p:nvSpPr>
        <p:spPr>
          <a:xfrm>
            <a:off x="11423592" y="739807"/>
            <a:ext cx="3087806" cy="330826"/>
          </a:xfrm>
          <a:prstGeom prst="rect">
            <a:avLst/>
          </a:prstGeom>
        </p:spPr>
        <p:txBody>
          <a:bodyPr lIns="0" tIns="0" rIns="0" bIns="0" rtlCol="0" anchor="t">
            <a:spAutoFit/>
          </a:bodyPr>
          <a:lstStyle/>
          <a:p>
            <a:pPr algn="ctr">
              <a:lnSpc>
                <a:spcPts val="2794"/>
              </a:lnSpc>
            </a:pPr>
            <a:r>
              <a:rPr lang="en-US" sz="1746">
                <a:solidFill>
                  <a:srgbClr val="FFFFFF"/>
                </a:solidFill>
                <a:latin typeface="Montserrat Classic Bold"/>
              </a:rPr>
              <a:t>WORK DONE IN HOURS</a:t>
            </a:r>
          </a:p>
        </p:txBody>
      </p:sp>
      <p:sp>
        <p:nvSpPr>
          <p:cNvPr id="24" name="TextBox 24"/>
          <p:cNvSpPr txBox="1"/>
          <p:nvPr/>
        </p:nvSpPr>
        <p:spPr>
          <a:xfrm>
            <a:off x="15128133" y="724694"/>
            <a:ext cx="1960724" cy="332927"/>
          </a:xfrm>
          <a:prstGeom prst="rect">
            <a:avLst/>
          </a:prstGeom>
        </p:spPr>
        <p:txBody>
          <a:bodyPr lIns="0" tIns="0" rIns="0" bIns="0" rtlCol="0" anchor="t">
            <a:spAutoFit/>
          </a:bodyPr>
          <a:lstStyle/>
          <a:p>
            <a:pPr algn="ctr">
              <a:lnSpc>
                <a:spcPts val="2794"/>
              </a:lnSpc>
            </a:pPr>
            <a:r>
              <a:rPr lang="en-US" sz="1746">
                <a:solidFill>
                  <a:srgbClr val="FFFFFF"/>
                </a:solidFill>
                <a:latin typeface="Montserrat Classic Bold"/>
              </a:rPr>
              <a:t>TOTAL</a:t>
            </a:r>
          </a:p>
        </p:txBody>
      </p:sp>
      <p:sp>
        <p:nvSpPr>
          <p:cNvPr id="25" name="TextBox 25"/>
          <p:cNvSpPr txBox="1"/>
          <p:nvPr/>
        </p:nvSpPr>
        <p:spPr>
          <a:xfrm>
            <a:off x="1361308" y="1708037"/>
            <a:ext cx="2694118"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RAO SIDDHANT YADAV</a:t>
            </a:r>
          </a:p>
        </p:txBody>
      </p:sp>
      <p:sp>
        <p:nvSpPr>
          <p:cNvPr id="26" name="TextBox 26"/>
          <p:cNvSpPr txBox="1"/>
          <p:nvPr/>
        </p:nvSpPr>
        <p:spPr>
          <a:xfrm>
            <a:off x="1361308" y="2588345"/>
            <a:ext cx="3366115"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RAKSHITH R BETTEGOWDA</a:t>
            </a:r>
          </a:p>
        </p:txBody>
      </p:sp>
      <p:sp>
        <p:nvSpPr>
          <p:cNvPr id="27" name="TextBox 27"/>
          <p:cNvSpPr txBox="1"/>
          <p:nvPr/>
        </p:nvSpPr>
        <p:spPr>
          <a:xfrm>
            <a:off x="1361308" y="3425904"/>
            <a:ext cx="29898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SAHIT MANTRIPRAGADA</a:t>
            </a:r>
          </a:p>
        </p:txBody>
      </p:sp>
      <p:sp>
        <p:nvSpPr>
          <p:cNvPr id="28" name="TextBox 28"/>
          <p:cNvSpPr txBox="1"/>
          <p:nvPr/>
        </p:nvSpPr>
        <p:spPr>
          <a:xfrm>
            <a:off x="1361308" y="4265329"/>
            <a:ext cx="2198202"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KAIYUAN JIANG</a:t>
            </a:r>
          </a:p>
        </p:txBody>
      </p:sp>
      <p:sp>
        <p:nvSpPr>
          <p:cNvPr id="29" name="TextBox 29"/>
          <p:cNvSpPr txBox="1"/>
          <p:nvPr/>
        </p:nvSpPr>
        <p:spPr>
          <a:xfrm>
            <a:off x="1480047" y="916244"/>
            <a:ext cx="1960724" cy="330826"/>
          </a:xfrm>
          <a:prstGeom prst="rect">
            <a:avLst/>
          </a:prstGeom>
        </p:spPr>
        <p:txBody>
          <a:bodyPr lIns="0" tIns="0" rIns="0" bIns="0" rtlCol="0" anchor="t">
            <a:spAutoFit/>
          </a:bodyPr>
          <a:lstStyle/>
          <a:p>
            <a:pPr algn="ctr">
              <a:lnSpc>
                <a:spcPts val="2794"/>
              </a:lnSpc>
            </a:pPr>
            <a:r>
              <a:rPr lang="en-US" sz="1746">
                <a:solidFill>
                  <a:srgbClr val="FFFFFF"/>
                </a:solidFill>
                <a:latin typeface="Montserrat Classic Bold"/>
              </a:rPr>
              <a:t>NAME</a:t>
            </a:r>
          </a:p>
        </p:txBody>
      </p:sp>
      <p:sp>
        <p:nvSpPr>
          <p:cNvPr id="30" name="TextBox 30"/>
          <p:cNvSpPr txBox="1"/>
          <p:nvPr/>
        </p:nvSpPr>
        <p:spPr>
          <a:xfrm>
            <a:off x="1361308" y="5085612"/>
            <a:ext cx="29898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ABDULLAH A M ALGAMI</a:t>
            </a:r>
          </a:p>
        </p:txBody>
      </p:sp>
      <p:sp>
        <p:nvSpPr>
          <p:cNvPr id="31" name="TextBox 31"/>
          <p:cNvSpPr txBox="1"/>
          <p:nvPr/>
        </p:nvSpPr>
        <p:spPr>
          <a:xfrm>
            <a:off x="1337419" y="5950526"/>
            <a:ext cx="29898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SALEH M M ALHARBI</a:t>
            </a:r>
          </a:p>
        </p:txBody>
      </p:sp>
      <p:sp>
        <p:nvSpPr>
          <p:cNvPr id="32" name="TextBox 32"/>
          <p:cNvSpPr txBox="1"/>
          <p:nvPr/>
        </p:nvSpPr>
        <p:spPr>
          <a:xfrm>
            <a:off x="1361308" y="6804976"/>
            <a:ext cx="2989853" cy="311624"/>
          </a:xfrm>
          <a:prstGeom prst="rect">
            <a:avLst/>
          </a:prstGeom>
        </p:spPr>
        <p:txBody>
          <a:bodyPr lIns="0" tIns="0" rIns="0" bIns="0" rtlCol="0" anchor="t">
            <a:spAutoFit/>
          </a:bodyPr>
          <a:lstStyle/>
          <a:p>
            <a:pPr>
              <a:lnSpc>
                <a:spcPts val="2794"/>
              </a:lnSpc>
            </a:pPr>
            <a:r>
              <a:rPr lang="en-US" sz="1700">
                <a:solidFill>
                  <a:srgbClr val="13538A"/>
                </a:solidFill>
                <a:latin typeface="Montserrat Classic Bold"/>
              </a:rPr>
              <a:t>ANUGRA SARA THOMAS</a:t>
            </a:r>
          </a:p>
        </p:txBody>
      </p:sp>
      <p:sp>
        <p:nvSpPr>
          <p:cNvPr id="33" name="TextBox 33"/>
          <p:cNvSpPr txBox="1"/>
          <p:nvPr/>
        </p:nvSpPr>
        <p:spPr>
          <a:xfrm>
            <a:off x="1361308" y="7617700"/>
            <a:ext cx="29898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RAHUL KUMAR</a:t>
            </a:r>
          </a:p>
        </p:txBody>
      </p:sp>
      <p:sp>
        <p:nvSpPr>
          <p:cNvPr id="34" name="TextBox 34"/>
          <p:cNvSpPr txBox="1"/>
          <p:nvPr/>
        </p:nvSpPr>
        <p:spPr>
          <a:xfrm>
            <a:off x="1337419" y="8423618"/>
            <a:ext cx="29898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ANYU XU</a:t>
            </a:r>
          </a:p>
        </p:txBody>
      </p:sp>
      <p:sp>
        <p:nvSpPr>
          <p:cNvPr id="35" name="TextBox 35"/>
          <p:cNvSpPr txBox="1"/>
          <p:nvPr/>
        </p:nvSpPr>
        <p:spPr>
          <a:xfrm>
            <a:off x="1337419" y="9195010"/>
            <a:ext cx="29898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CHRIS CHEN</a:t>
            </a:r>
          </a:p>
        </p:txBody>
      </p:sp>
      <p:sp>
        <p:nvSpPr>
          <p:cNvPr id="36" name="TextBox 36"/>
          <p:cNvSpPr txBox="1"/>
          <p:nvPr/>
        </p:nvSpPr>
        <p:spPr>
          <a:xfrm>
            <a:off x="5466986" y="1708037"/>
            <a:ext cx="1391839"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SENIOR</a:t>
            </a:r>
          </a:p>
        </p:txBody>
      </p:sp>
      <p:sp>
        <p:nvSpPr>
          <p:cNvPr id="37" name="TextBox 37"/>
          <p:cNvSpPr txBox="1"/>
          <p:nvPr/>
        </p:nvSpPr>
        <p:spPr>
          <a:xfrm>
            <a:off x="5466986" y="5085612"/>
            <a:ext cx="1391839"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JUNIOR</a:t>
            </a:r>
          </a:p>
        </p:txBody>
      </p:sp>
      <p:sp>
        <p:nvSpPr>
          <p:cNvPr id="38" name="TextBox 38"/>
          <p:cNvSpPr txBox="1"/>
          <p:nvPr/>
        </p:nvSpPr>
        <p:spPr>
          <a:xfrm>
            <a:off x="5466986" y="3425904"/>
            <a:ext cx="1391839"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SENIOR</a:t>
            </a:r>
          </a:p>
        </p:txBody>
      </p:sp>
      <p:sp>
        <p:nvSpPr>
          <p:cNvPr id="39" name="TextBox 39"/>
          <p:cNvSpPr txBox="1"/>
          <p:nvPr/>
        </p:nvSpPr>
        <p:spPr>
          <a:xfrm>
            <a:off x="5466986" y="2545595"/>
            <a:ext cx="1391839"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SENIOR</a:t>
            </a:r>
          </a:p>
        </p:txBody>
      </p:sp>
      <p:sp>
        <p:nvSpPr>
          <p:cNvPr id="40" name="TextBox 40"/>
          <p:cNvSpPr txBox="1"/>
          <p:nvPr/>
        </p:nvSpPr>
        <p:spPr>
          <a:xfrm>
            <a:off x="5466986" y="4265329"/>
            <a:ext cx="1391839"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SENIOR</a:t>
            </a:r>
          </a:p>
        </p:txBody>
      </p:sp>
      <p:sp>
        <p:nvSpPr>
          <p:cNvPr id="41" name="TextBox 41"/>
          <p:cNvSpPr txBox="1"/>
          <p:nvPr/>
        </p:nvSpPr>
        <p:spPr>
          <a:xfrm>
            <a:off x="5466986" y="5950526"/>
            <a:ext cx="1391839"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JUNIOR</a:t>
            </a:r>
          </a:p>
        </p:txBody>
      </p:sp>
      <p:sp>
        <p:nvSpPr>
          <p:cNvPr id="42" name="TextBox 42"/>
          <p:cNvSpPr txBox="1"/>
          <p:nvPr/>
        </p:nvSpPr>
        <p:spPr>
          <a:xfrm>
            <a:off x="5466986" y="7617700"/>
            <a:ext cx="1391839"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JUNIOR</a:t>
            </a:r>
          </a:p>
        </p:txBody>
      </p:sp>
      <p:sp>
        <p:nvSpPr>
          <p:cNvPr id="43" name="TextBox 43"/>
          <p:cNvSpPr txBox="1"/>
          <p:nvPr/>
        </p:nvSpPr>
        <p:spPr>
          <a:xfrm>
            <a:off x="5466986" y="6804976"/>
            <a:ext cx="1391839"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JUNIOR</a:t>
            </a:r>
          </a:p>
        </p:txBody>
      </p:sp>
      <p:sp>
        <p:nvSpPr>
          <p:cNvPr id="44" name="TextBox 44"/>
          <p:cNvSpPr txBox="1"/>
          <p:nvPr/>
        </p:nvSpPr>
        <p:spPr>
          <a:xfrm>
            <a:off x="5466986" y="8423618"/>
            <a:ext cx="1391839"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JUNIOR</a:t>
            </a:r>
          </a:p>
        </p:txBody>
      </p:sp>
      <p:sp>
        <p:nvSpPr>
          <p:cNvPr id="45" name="TextBox 45"/>
          <p:cNvSpPr txBox="1"/>
          <p:nvPr/>
        </p:nvSpPr>
        <p:spPr>
          <a:xfrm>
            <a:off x="5466986" y="9216013"/>
            <a:ext cx="1391839"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JUNIOR</a:t>
            </a:r>
          </a:p>
        </p:txBody>
      </p:sp>
      <p:sp>
        <p:nvSpPr>
          <p:cNvPr id="46" name="TextBox 46"/>
          <p:cNvSpPr txBox="1"/>
          <p:nvPr/>
        </p:nvSpPr>
        <p:spPr>
          <a:xfrm>
            <a:off x="8102062" y="1708037"/>
            <a:ext cx="2341714"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MACHINE LEARNING</a:t>
            </a:r>
          </a:p>
        </p:txBody>
      </p:sp>
      <p:sp>
        <p:nvSpPr>
          <p:cNvPr id="47" name="TextBox 47"/>
          <p:cNvSpPr txBox="1"/>
          <p:nvPr/>
        </p:nvSpPr>
        <p:spPr>
          <a:xfrm>
            <a:off x="8102062" y="7617700"/>
            <a:ext cx="2341714"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MACHINE LEARNING</a:t>
            </a:r>
          </a:p>
        </p:txBody>
      </p:sp>
      <p:sp>
        <p:nvSpPr>
          <p:cNvPr id="48" name="TextBox 48"/>
          <p:cNvSpPr txBox="1"/>
          <p:nvPr/>
        </p:nvSpPr>
        <p:spPr>
          <a:xfrm>
            <a:off x="8102062" y="4265329"/>
            <a:ext cx="2341714"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MACHINE LEARNING</a:t>
            </a:r>
          </a:p>
        </p:txBody>
      </p:sp>
      <p:sp>
        <p:nvSpPr>
          <p:cNvPr id="49" name="TextBox 49"/>
          <p:cNvSpPr txBox="1"/>
          <p:nvPr/>
        </p:nvSpPr>
        <p:spPr>
          <a:xfrm>
            <a:off x="8102062" y="6783601"/>
            <a:ext cx="2341714"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MACHINE LEARNING</a:t>
            </a:r>
          </a:p>
        </p:txBody>
      </p:sp>
      <p:sp>
        <p:nvSpPr>
          <p:cNvPr id="50" name="TextBox 50"/>
          <p:cNvSpPr txBox="1"/>
          <p:nvPr/>
        </p:nvSpPr>
        <p:spPr>
          <a:xfrm>
            <a:off x="8102062" y="2545595"/>
            <a:ext cx="26754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WEB DEVELOPMENT</a:t>
            </a:r>
          </a:p>
        </p:txBody>
      </p:sp>
      <p:sp>
        <p:nvSpPr>
          <p:cNvPr id="51" name="TextBox 51"/>
          <p:cNvSpPr txBox="1"/>
          <p:nvPr/>
        </p:nvSpPr>
        <p:spPr>
          <a:xfrm>
            <a:off x="8102062" y="5950526"/>
            <a:ext cx="26754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WEB DEVELOPMENT</a:t>
            </a:r>
          </a:p>
        </p:txBody>
      </p:sp>
      <p:sp>
        <p:nvSpPr>
          <p:cNvPr id="52" name="TextBox 52"/>
          <p:cNvSpPr txBox="1"/>
          <p:nvPr/>
        </p:nvSpPr>
        <p:spPr>
          <a:xfrm>
            <a:off x="8102062" y="5085612"/>
            <a:ext cx="26754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WEB DEVELOPMENT</a:t>
            </a:r>
          </a:p>
        </p:txBody>
      </p:sp>
      <p:sp>
        <p:nvSpPr>
          <p:cNvPr id="53" name="TextBox 53"/>
          <p:cNvSpPr txBox="1"/>
          <p:nvPr/>
        </p:nvSpPr>
        <p:spPr>
          <a:xfrm>
            <a:off x="8102062" y="3425904"/>
            <a:ext cx="26754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DATA VISUALIZATION</a:t>
            </a:r>
          </a:p>
        </p:txBody>
      </p:sp>
      <p:sp>
        <p:nvSpPr>
          <p:cNvPr id="54" name="TextBox 54"/>
          <p:cNvSpPr txBox="1"/>
          <p:nvPr/>
        </p:nvSpPr>
        <p:spPr>
          <a:xfrm>
            <a:off x="8102062" y="8423618"/>
            <a:ext cx="26754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DATA VISUALIZATION</a:t>
            </a:r>
          </a:p>
        </p:txBody>
      </p:sp>
      <p:sp>
        <p:nvSpPr>
          <p:cNvPr id="55" name="TextBox 55"/>
          <p:cNvSpPr txBox="1"/>
          <p:nvPr/>
        </p:nvSpPr>
        <p:spPr>
          <a:xfrm>
            <a:off x="8102062" y="9195010"/>
            <a:ext cx="2675453" cy="330826"/>
          </a:xfrm>
          <a:prstGeom prst="rect">
            <a:avLst/>
          </a:prstGeom>
        </p:spPr>
        <p:txBody>
          <a:bodyPr lIns="0" tIns="0" rIns="0" bIns="0" rtlCol="0" anchor="t">
            <a:spAutoFit/>
          </a:bodyPr>
          <a:lstStyle/>
          <a:p>
            <a:pPr>
              <a:lnSpc>
                <a:spcPts val="2794"/>
              </a:lnSpc>
            </a:pPr>
            <a:r>
              <a:rPr lang="en-US" sz="1746">
                <a:solidFill>
                  <a:srgbClr val="13538A"/>
                </a:solidFill>
                <a:latin typeface="Montserrat Classic Bold"/>
              </a:rPr>
              <a:t>DATA VISUALIZATION</a:t>
            </a:r>
          </a:p>
        </p:txBody>
      </p:sp>
      <p:sp>
        <p:nvSpPr>
          <p:cNvPr id="56" name="TextBox 56"/>
          <p:cNvSpPr txBox="1"/>
          <p:nvPr/>
        </p:nvSpPr>
        <p:spPr>
          <a:xfrm>
            <a:off x="11347451" y="1092681"/>
            <a:ext cx="1434310" cy="330826"/>
          </a:xfrm>
          <a:prstGeom prst="rect">
            <a:avLst/>
          </a:prstGeom>
        </p:spPr>
        <p:txBody>
          <a:bodyPr lIns="0" tIns="0" rIns="0" bIns="0" rtlCol="0" anchor="t">
            <a:spAutoFit/>
          </a:bodyPr>
          <a:lstStyle/>
          <a:p>
            <a:pPr algn="ctr">
              <a:lnSpc>
                <a:spcPts val="2794"/>
              </a:lnSpc>
            </a:pPr>
            <a:r>
              <a:rPr lang="en-US" sz="1746">
                <a:solidFill>
                  <a:srgbClr val="FFFFFF"/>
                </a:solidFill>
                <a:latin typeface="Montserrat Classic Bold"/>
              </a:rPr>
              <a:t>ITERATION 1</a:t>
            </a:r>
          </a:p>
        </p:txBody>
      </p:sp>
      <p:sp>
        <p:nvSpPr>
          <p:cNvPr id="57" name="TextBox 57"/>
          <p:cNvSpPr txBox="1"/>
          <p:nvPr/>
        </p:nvSpPr>
        <p:spPr>
          <a:xfrm>
            <a:off x="13141463" y="1092681"/>
            <a:ext cx="1434310" cy="330826"/>
          </a:xfrm>
          <a:prstGeom prst="rect">
            <a:avLst/>
          </a:prstGeom>
        </p:spPr>
        <p:txBody>
          <a:bodyPr lIns="0" tIns="0" rIns="0" bIns="0" rtlCol="0" anchor="t">
            <a:spAutoFit/>
          </a:bodyPr>
          <a:lstStyle/>
          <a:p>
            <a:pPr algn="ctr">
              <a:lnSpc>
                <a:spcPts val="2794"/>
              </a:lnSpc>
            </a:pPr>
            <a:r>
              <a:rPr lang="en-US" sz="1746">
                <a:solidFill>
                  <a:srgbClr val="FFFFFF"/>
                </a:solidFill>
                <a:latin typeface="Montserrat Classic Bold"/>
              </a:rPr>
              <a:t>ITERATION 2</a:t>
            </a:r>
          </a:p>
        </p:txBody>
      </p:sp>
      <p:sp>
        <p:nvSpPr>
          <p:cNvPr id="58" name="TextBox 58"/>
          <p:cNvSpPr txBox="1"/>
          <p:nvPr/>
        </p:nvSpPr>
        <p:spPr>
          <a:xfrm>
            <a:off x="11744099" y="5919602"/>
            <a:ext cx="641014" cy="37362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34.2</a:t>
            </a:r>
          </a:p>
        </p:txBody>
      </p:sp>
      <p:sp>
        <p:nvSpPr>
          <p:cNvPr id="59" name="TextBox 59"/>
          <p:cNvSpPr txBox="1"/>
          <p:nvPr/>
        </p:nvSpPr>
        <p:spPr>
          <a:xfrm>
            <a:off x="11744099" y="5060500"/>
            <a:ext cx="641014" cy="37362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35.4</a:t>
            </a:r>
          </a:p>
        </p:txBody>
      </p:sp>
      <p:sp>
        <p:nvSpPr>
          <p:cNvPr id="60" name="TextBox 60"/>
          <p:cNvSpPr txBox="1"/>
          <p:nvPr/>
        </p:nvSpPr>
        <p:spPr>
          <a:xfrm>
            <a:off x="11744099" y="7586775"/>
            <a:ext cx="641014" cy="37362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36.5</a:t>
            </a:r>
          </a:p>
        </p:txBody>
      </p:sp>
      <p:sp>
        <p:nvSpPr>
          <p:cNvPr id="61" name="TextBox 61"/>
          <p:cNvSpPr txBox="1"/>
          <p:nvPr/>
        </p:nvSpPr>
        <p:spPr>
          <a:xfrm>
            <a:off x="11744099" y="8392693"/>
            <a:ext cx="641014" cy="37362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27.1</a:t>
            </a:r>
          </a:p>
        </p:txBody>
      </p:sp>
      <p:sp>
        <p:nvSpPr>
          <p:cNvPr id="62" name="TextBox 62"/>
          <p:cNvSpPr txBox="1"/>
          <p:nvPr/>
        </p:nvSpPr>
        <p:spPr>
          <a:xfrm>
            <a:off x="11744099" y="6774051"/>
            <a:ext cx="641014" cy="37362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30.2</a:t>
            </a:r>
          </a:p>
        </p:txBody>
      </p:sp>
      <p:sp>
        <p:nvSpPr>
          <p:cNvPr id="63" name="TextBox 63"/>
          <p:cNvSpPr txBox="1"/>
          <p:nvPr/>
        </p:nvSpPr>
        <p:spPr>
          <a:xfrm>
            <a:off x="11744099" y="9164085"/>
            <a:ext cx="641014" cy="37362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17</a:t>
            </a:r>
          </a:p>
        </p:txBody>
      </p:sp>
      <p:sp>
        <p:nvSpPr>
          <p:cNvPr id="64" name="TextBox 64"/>
          <p:cNvSpPr txBox="1"/>
          <p:nvPr/>
        </p:nvSpPr>
        <p:spPr>
          <a:xfrm>
            <a:off x="11744099" y="1729869"/>
            <a:ext cx="641014" cy="37362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46.2</a:t>
            </a:r>
          </a:p>
        </p:txBody>
      </p:sp>
      <p:sp>
        <p:nvSpPr>
          <p:cNvPr id="65" name="TextBox 65"/>
          <p:cNvSpPr txBox="1"/>
          <p:nvPr/>
        </p:nvSpPr>
        <p:spPr>
          <a:xfrm>
            <a:off x="11744099" y="2553548"/>
            <a:ext cx="641014" cy="381371"/>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46.3</a:t>
            </a:r>
          </a:p>
        </p:txBody>
      </p:sp>
      <p:sp>
        <p:nvSpPr>
          <p:cNvPr id="66" name="TextBox 66"/>
          <p:cNvSpPr txBox="1"/>
          <p:nvPr/>
        </p:nvSpPr>
        <p:spPr>
          <a:xfrm>
            <a:off x="11744099" y="3361730"/>
            <a:ext cx="641014" cy="37362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44.3</a:t>
            </a:r>
          </a:p>
        </p:txBody>
      </p:sp>
      <p:sp>
        <p:nvSpPr>
          <p:cNvPr id="67" name="TextBox 67"/>
          <p:cNvSpPr txBox="1"/>
          <p:nvPr/>
        </p:nvSpPr>
        <p:spPr>
          <a:xfrm>
            <a:off x="11744099" y="4201155"/>
            <a:ext cx="641014" cy="37362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26</a:t>
            </a:r>
          </a:p>
        </p:txBody>
      </p:sp>
      <p:sp>
        <p:nvSpPr>
          <p:cNvPr id="68" name="TextBox 68"/>
          <p:cNvSpPr txBox="1"/>
          <p:nvPr/>
        </p:nvSpPr>
        <p:spPr>
          <a:xfrm>
            <a:off x="15724299" y="7594705"/>
            <a:ext cx="87206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108.16</a:t>
            </a:r>
          </a:p>
        </p:txBody>
      </p:sp>
      <p:sp>
        <p:nvSpPr>
          <p:cNvPr id="69" name="TextBox 69"/>
          <p:cNvSpPr txBox="1"/>
          <p:nvPr/>
        </p:nvSpPr>
        <p:spPr>
          <a:xfrm>
            <a:off x="15673687" y="1729869"/>
            <a:ext cx="87206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114.3</a:t>
            </a:r>
          </a:p>
        </p:txBody>
      </p:sp>
      <p:sp>
        <p:nvSpPr>
          <p:cNvPr id="70" name="TextBox 70"/>
          <p:cNvSpPr txBox="1"/>
          <p:nvPr/>
        </p:nvSpPr>
        <p:spPr>
          <a:xfrm>
            <a:off x="13538111" y="9144321"/>
            <a:ext cx="64101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50.2</a:t>
            </a:r>
          </a:p>
        </p:txBody>
      </p:sp>
      <p:sp>
        <p:nvSpPr>
          <p:cNvPr id="71" name="TextBox 71"/>
          <p:cNvSpPr txBox="1"/>
          <p:nvPr/>
        </p:nvSpPr>
        <p:spPr>
          <a:xfrm>
            <a:off x="15751112" y="9144321"/>
            <a:ext cx="64101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70.2</a:t>
            </a:r>
          </a:p>
        </p:txBody>
      </p:sp>
      <p:sp>
        <p:nvSpPr>
          <p:cNvPr id="72" name="TextBox 72"/>
          <p:cNvSpPr txBox="1"/>
          <p:nvPr/>
        </p:nvSpPr>
        <p:spPr>
          <a:xfrm>
            <a:off x="15673687" y="5066562"/>
            <a:ext cx="64101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85.5</a:t>
            </a:r>
          </a:p>
        </p:txBody>
      </p:sp>
      <p:sp>
        <p:nvSpPr>
          <p:cNvPr id="73" name="TextBox 73"/>
          <p:cNvSpPr txBox="1"/>
          <p:nvPr/>
        </p:nvSpPr>
        <p:spPr>
          <a:xfrm>
            <a:off x="13538111" y="5066562"/>
            <a:ext cx="64101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50.1</a:t>
            </a:r>
          </a:p>
        </p:txBody>
      </p:sp>
      <p:sp>
        <p:nvSpPr>
          <p:cNvPr id="74" name="TextBox 74"/>
          <p:cNvSpPr txBox="1"/>
          <p:nvPr/>
        </p:nvSpPr>
        <p:spPr>
          <a:xfrm>
            <a:off x="13538111" y="1729869"/>
            <a:ext cx="64101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68.1</a:t>
            </a:r>
          </a:p>
        </p:txBody>
      </p:sp>
      <p:sp>
        <p:nvSpPr>
          <p:cNvPr id="75" name="TextBox 75"/>
          <p:cNvSpPr txBox="1"/>
          <p:nvPr/>
        </p:nvSpPr>
        <p:spPr>
          <a:xfrm>
            <a:off x="13538111" y="7594705"/>
            <a:ext cx="64101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71.6</a:t>
            </a:r>
          </a:p>
        </p:txBody>
      </p:sp>
      <p:sp>
        <p:nvSpPr>
          <p:cNvPr id="76" name="TextBox 76"/>
          <p:cNvSpPr txBox="1"/>
          <p:nvPr/>
        </p:nvSpPr>
        <p:spPr>
          <a:xfrm>
            <a:off x="15673687" y="5931476"/>
            <a:ext cx="64101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83</a:t>
            </a:r>
          </a:p>
        </p:txBody>
      </p:sp>
      <p:sp>
        <p:nvSpPr>
          <p:cNvPr id="77" name="TextBox 77"/>
          <p:cNvSpPr txBox="1"/>
          <p:nvPr/>
        </p:nvSpPr>
        <p:spPr>
          <a:xfrm>
            <a:off x="13538111" y="5935421"/>
            <a:ext cx="64101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48.8</a:t>
            </a:r>
          </a:p>
        </p:txBody>
      </p:sp>
      <p:sp>
        <p:nvSpPr>
          <p:cNvPr id="78" name="TextBox 78"/>
          <p:cNvSpPr txBox="1"/>
          <p:nvPr/>
        </p:nvSpPr>
        <p:spPr>
          <a:xfrm>
            <a:off x="15128133" y="1048405"/>
            <a:ext cx="1960724" cy="332756"/>
          </a:xfrm>
          <a:prstGeom prst="rect">
            <a:avLst/>
          </a:prstGeom>
        </p:spPr>
        <p:txBody>
          <a:bodyPr lIns="0" tIns="0" rIns="0" bIns="0" rtlCol="0" anchor="t">
            <a:spAutoFit/>
          </a:bodyPr>
          <a:lstStyle/>
          <a:p>
            <a:pPr algn="ctr">
              <a:lnSpc>
                <a:spcPts val="2794"/>
              </a:lnSpc>
            </a:pPr>
            <a:r>
              <a:rPr lang="en-US" sz="1746">
                <a:solidFill>
                  <a:srgbClr val="FFFFFF"/>
                </a:solidFill>
                <a:latin typeface="Montserrat Classic Bold"/>
              </a:rPr>
              <a:t>TILL 04/12/21</a:t>
            </a:r>
          </a:p>
        </p:txBody>
      </p:sp>
      <p:sp>
        <p:nvSpPr>
          <p:cNvPr id="79" name="TextBox 79"/>
          <p:cNvSpPr txBox="1"/>
          <p:nvPr/>
        </p:nvSpPr>
        <p:spPr>
          <a:xfrm>
            <a:off x="13538111" y="2510726"/>
            <a:ext cx="973288"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62.83</a:t>
            </a:r>
          </a:p>
        </p:txBody>
      </p:sp>
      <p:sp>
        <p:nvSpPr>
          <p:cNvPr id="80" name="TextBox 80"/>
          <p:cNvSpPr txBox="1"/>
          <p:nvPr/>
        </p:nvSpPr>
        <p:spPr>
          <a:xfrm>
            <a:off x="15673687" y="2494906"/>
            <a:ext cx="973288"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109.13</a:t>
            </a:r>
          </a:p>
        </p:txBody>
      </p:sp>
      <p:sp>
        <p:nvSpPr>
          <p:cNvPr id="81" name="TextBox 81"/>
          <p:cNvSpPr txBox="1"/>
          <p:nvPr/>
        </p:nvSpPr>
        <p:spPr>
          <a:xfrm>
            <a:off x="13538111" y="3353840"/>
            <a:ext cx="973288"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75.16</a:t>
            </a:r>
          </a:p>
        </p:txBody>
      </p:sp>
      <p:sp>
        <p:nvSpPr>
          <p:cNvPr id="82" name="TextBox 82"/>
          <p:cNvSpPr txBox="1"/>
          <p:nvPr/>
        </p:nvSpPr>
        <p:spPr>
          <a:xfrm>
            <a:off x="15673687" y="3353840"/>
            <a:ext cx="973288"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119.46</a:t>
            </a:r>
          </a:p>
        </p:txBody>
      </p:sp>
      <p:sp>
        <p:nvSpPr>
          <p:cNvPr id="83" name="TextBox 83"/>
          <p:cNvSpPr txBox="1"/>
          <p:nvPr/>
        </p:nvSpPr>
        <p:spPr>
          <a:xfrm>
            <a:off x="13538111" y="4197210"/>
            <a:ext cx="973288"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48</a:t>
            </a:r>
          </a:p>
        </p:txBody>
      </p:sp>
      <p:sp>
        <p:nvSpPr>
          <p:cNvPr id="84" name="TextBox 84"/>
          <p:cNvSpPr txBox="1"/>
          <p:nvPr/>
        </p:nvSpPr>
        <p:spPr>
          <a:xfrm>
            <a:off x="15673687" y="4230460"/>
            <a:ext cx="973288"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74</a:t>
            </a:r>
          </a:p>
        </p:txBody>
      </p:sp>
      <p:sp>
        <p:nvSpPr>
          <p:cNvPr id="85" name="TextBox 85"/>
          <p:cNvSpPr txBox="1"/>
          <p:nvPr/>
        </p:nvSpPr>
        <p:spPr>
          <a:xfrm>
            <a:off x="13538111" y="6748732"/>
            <a:ext cx="64101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62</a:t>
            </a:r>
          </a:p>
        </p:txBody>
      </p:sp>
      <p:sp>
        <p:nvSpPr>
          <p:cNvPr id="86" name="TextBox 86"/>
          <p:cNvSpPr txBox="1"/>
          <p:nvPr/>
        </p:nvSpPr>
        <p:spPr>
          <a:xfrm>
            <a:off x="15673687" y="6770106"/>
            <a:ext cx="973288"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92.2</a:t>
            </a:r>
          </a:p>
        </p:txBody>
      </p:sp>
      <p:sp>
        <p:nvSpPr>
          <p:cNvPr id="87" name="TextBox 87"/>
          <p:cNvSpPr txBox="1"/>
          <p:nvPr/>
        </p:nvSpPr>
        <p:spPr>
          <a:xfrm>
            <a:off x="13538111" y="8372929"/>
            <a:ext cx="64101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73</a:t>
            </a:r>
          </a:p>
        </p:txBody>
      </p:sp>
      <p:sp>
        <p:nvSpPr>
          <p:cNvPr id="88" name="TextBox 88"/>
          <p:cNvSpPr txBox="1"/>
          <p:nvPr/>
        </p:nvSpPr>
        <p:spPr>
          <a:xfrm>
            <a:off x="15751112" y="8372929"/>
            <a:ext cx="641014" cy="381515"/>
          </a:xfrm>
          <a:prstGeom prst="rect">
            <a:avLst/>
          </a:prstGeom>
        </p:spPr>
        <p:txBody>
          <a:bodyPr lIns="0" tIns="0" rIns="0" bIns="0" rtlCol="0" anchor="t">
            <a:spAutoFit/>
          </a:bodyPr>
          <a:lstStyle/>
          <a:p>
            <a:pPr>
              <a:lnSpc>
                <a:spcPts val="3104"/>
              </a:lnSpc>
            </a:pPr>
            <a:r>
              <a:rPr lang="en-US" sz="1940">
                <a:solidFill>
                  <a:srgbClr val="13538A"/>
                </a:solidFill>
                <a:latin typeface="Montserrat Classic Bold"/>
              </a:rPr>
              <a:t>100.1</a:t>
            </a:r>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9" descr="Graphical user interface, application&#10;&#10;Description automatically generated">
            <a:extLst>
              <a:ext uri="{FF2B5EF4-FFF2-40B4-BE49-F238E27FC236}">
                <a16:creationId xmlns:a16="http://schemas.microsoft.com/office/drawing/2014/main" id="{1BC26EA8-79F9-4443-B360-2ACE7B7A399A}"/>
              </a:ext>
            </a:extLst>
          </p:cNvPr>
          <p:cNvPicPr>
            <a:picLocks noChangeAspect="1"/>
          </p:cNvPicPr>
          <p:nvPr/>
        </p:nvPicPr>
        <p:blipFill>
          <a:blip r:embed="rId2"/>
          <a:stretch>
            <a:fillRect/>
          </a:stretch>
        </p:blipFill>
        <p:spPr>
          <a:xfrm>
            <a:off x="835025" y="496599"/>
            <a:ext cx="16729075" cy="90080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sp>
        <p:nvSpPr>
          <p:cNvPr id="2" name="AutoShape 2"/>
          <p:cNvSpPr/>
          <p:nvPr/>
        </p:nvSpPr>
        <p:spPr>
          <a:xfrm rot="21586168">
            <a:off x="8385469" y="8265650"/>
            <a:ext cx="1154980" cy="0"/>
          </a:xfrm>
          <a:prstGeom prst="line">
            <a:avLst/>
          </a:prstGeom>
          <a:ln w="76200" cap="rnd">
            <a:solidFill>
              <a:srgbClr val="13538A"/>
            </a:solidFill>
            <a:prstDash val="solid"/>
            <a:headEnd type="none" w="sm" len="sm"/>
            <a:tailEnd type="none" w="sm" len="sm"/>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415588">
            <a:off x="-7463351" y="-6432745"/>
            <a:ext cx="12249389" cy="9309536"/>
          </a:xfrm>
          <a:prstGeom prst="rect">
            <a:avLst/>
          </a:prstGeom>
        </p:spPr>
      </p:pic>
      <p:grpSp>
        <p:nvGrpSpPr>
          <p:cNvPr id="4" name="Group 4"/>
          <p:cNvGrpSpPr/>
          <p:nvPr/>
        </p:nvGrpSpPr>
        <p:grpSpPr>
          <a:xfrm rot="-10800000">
            <a:off x="8183386" y="8121491"/>
            <a:ext cx="358854" cy="305027"/>
            <a:chOff x="0" y="0"/>
            <a:chExt cx="597645" cy="508000"/>
          </a:xfrm>
        </p:grpSpPr>
        <p:sp>
          <p:nvSpPr>
            <p:cNvPr id="5" name="Freeform 5"/>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6" name="Freeform 6"/>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grpSp>
        <p:nvGrpSpPr>
          <p:cNvPr id="7" name="Group 7"/>
          <p:cNvGrpSpPr/>
          <p:nvPr/>
        </p:nvGrpSpPr>
        <p:grpSpPr>
          <a:xfrm rot="-5400000">
            <a:off x="6079808" y="6760272"/>
            <a:ext cx="1158918" cy="3027465"/>
            <a:chOff x="0" y="0"/>
            <a:chExt cx="1123789" cy="2935697"/>
          </a:xfrm>
        </p:grpSpPr>
        <p:sp>
          <p:nvSpPr>
            <p:cNvPr id="8" name="Freeform 8"/>
            <p:cNvSpPr/>
            <p:nvPr/>
          </p:nvSpPr>
          <p:spPr>
            <a:xfrm>
              <a:off x="0" y="0"/>
              <a:ext cx="1123789" cy="2935697"/>
            </a:xfrm>
            <a:custGeom>
              <a:avLst/>
              <a:gdLst/>
              <a:ahLst/>
              <a:cxnLst/>
              <a:rect l="l" t="t" r="r" b="b"/>
              <a:pathLst>
                <a:path w="1123789" h="2935697">
                  <a:moveTo>
                    <a:pt x="999329" y="2935697"/>
                  </a:moveTo>
                  <a:lnTo>
                    <a:pt x="124460" y="2935697"/>
                  </a:lnTo>
                  <a:cubicBezTo>
                    <a:pt x="55880" y="2935697"/>
                    <a:pt x="0" y="2879817"/>
                    <a:pt x="0" y="2811237"/>
                  </a:cubicBezTo>
                  <a:lnTo>
                    <a:pt x="0" y="124460"/>
                  </a:lnTo>
                  <a:cubicBezTo>
                    <a:pt x="0" y="55880"/>
                    <a:pt x="55880" y="0"/>
                    <a:pt x="124460" y="0"/>
                  </a:cubicBezTo>
                  <a:lnTo>
                    <a:pt x="999329" y="0"/>
                  </a:lnTo>
                  <a:cubicBezTo>
                    <a:pt x="1067909" y="0"/>
                    <a:pt x="1123789" y="55880"/>
                    <a:pt x="1123789" y="124460"/>
                  </a:cubicBezTo>
                  <a:lnTo>
                    <a:pt x="1123789" y="2811237"/>
                  </a:lnTo>
                  <a:cubicBezTo>
                    <a:pt x="1123789" y="2879817"/>
                    <a:pt x="1067909" y="2935697"/>
                    <a:pt x="999329" y="2935697"/>
                  </a:cubicBezTo>
                  <a:close/>
                </a:path>
              </a:pathLst>
            </a:custGeom>
            <a:solidFill>
              <a:srgbClr val="13538A"/>
            </a:solidFill>
          </p:spPr>
        </p:sp>
      </p:grpSp>
      <p:grpSp>
        <p:nvGrpSpPr>
          <p:cNvPr id="9" name="Group 9"/>
          <p:cNvGrpSpPr/>
          <p:nvPr/>
        </p:nvGrpSpPr>
        <p:grpSpPr>
          <a:xfrm rot="-5400000">
            <a:off x="3320827" y="3956713"/>
            <a:ext cx="1010269" cy="2639145"/>
            <a:chOff x="0" y="0"/>
            <a:chExt cx="1123789" cy="2935697"/>
          </a:xfrm>
        </p:grpSpPr>
        <p:sp>
          <p:nvSpPr>
            <p:cNvPr id="10" name="Freeform 10"/>
            <p:cNvSpPr/>
            <p:nvPr/>
          </p:nvSpPr>
          <p:spPr>
            <a:xfrm>
              <a:off x="0" y="0"/>
              <a:ext cx="1123789" cy="2935697"/>
            </a:xfrm>
            <a:custGeom>
              <a:avLst/>
              <a:gdLst/>
              <a:ahLst/>
              <a:cxnLst/>
              <a:rect l="l" t="t" r="r" b="b"/>
              <a:pathLst>
                <a:path w="1123789" h="2935697">
                  <a:moveTo>
                    <a:pt x="999329" y="2935697"/>
                  </a:moveTo>
                  <a:lnTo>
                    <a:pt x="124460" y="2935697"/>
                  </a:lnTo>
                  <a:cubicBezTo>
                    <a:pt x="55880" y="2935697"/>
                    <a:pt x="0" y="2879817"/>
                    <a:pt x="0" y="2811237"/>
                  </a:cubicBezTo>
                  <a:lnTo>
                    <a:pt x="0" y="124460"/>
                  </a:lnTo>
                  <a:cubicBezTo>
                    <a:pt x="0" y="55880"/>
                    <a:pt x="55880" y="0"/>
                    <a:pt x="124460" y="0"/>
                  </a:cubicBezTo>
                  <a:lnTo>
                    <a:pt x="999329" y="0"/>
                  </a:lnTo>
                  <a:cubicBezTo>
                    <a:pt x="1067909" y="0"/>
                    <a:pt x="1123789" y="55880"/>
                    <a:pt x="1123789" y="124460"/>
                  </a:cubicBezTo>
                  <a:lnTo>
                    <a:pt x="1123789" y="2811237"/>
                  </a:lnTo>
                  <a:cubicBezTo>
                    <a:pt x="1123789" y="2879817"/>
                    <a:pt x="1067909" y="2935697"/>
                    <a:pt x="999329" y="2935697"/>
                  </a:cubicBezTo>
                  <a:close/>
                </a:path>
              </a:pathLst>
            </a:custGeom>
            <a:solidFill>
              <a:srgbClr val="13538A"/>
            </a:solidFill>
          </p:spPr>
        </p:sp>
      </p:grpSp>
      <p:grpSp>
        <p:nvGrpSpPr>
          <p:cNvPr id="11" name="Group 11"/>
          <p:cNvGrpSpPr/>
          <p:nvPr/>
        </p:nvGrpSpPr>
        <p:grpSpPr>
          <a:xfrm rot="-5400000">
            <a:off x="3320827" y="5588486"/>
            <a:ext cx="1010269" cy="2639145"/>
            <a:chOff x="0" y="0"/>
            <a:chExt cx="1123789" cy="2935697"/>
          </a:xfrm>
        </p:grpSpPr>
        <p:sp>
          <p:nvSpPr>
            <p:cNvPr id="12" name="Freeform 12"/>
            <p:cNvSpPr/>
            <p:nvPr/>
          </p:nvSpPr>
          <p:spPr>
            <a:xfrm>
              <a:off x="0" y="0"/>
              <a:ext cx="1123789" cy="2935697"/>
            </a:xfrm>
            <a:custGeom>
              <a:avLst/>
              <a:gdLst/>
              <a:ahLst/>
              <a:cxnLst/>
              <a:rect l="l" t="t" r="r" b="b"/>
              <a:pathLst>
                <a:path w="1123789" h="2935697">
                  <a:moveTo>
                    <a:pt x="999329" y="2935697"/>
                  </a:moveTo>
                  <a:lnTo>
                    <a:pt x="124460" y="2935697"/>
                  </a:lnTo>
                  <a:cubicBezTo>
                    <a:pt x="55880" y="2935697"/>
                    <a:pt x="0" y="2879817"/>
                    <a:pt x="0" y="2811237"/>
                  </a:cubicBezTo>
                  <a:lnTo>
                    <a:pt x="0" y="124460"/>
                  </a:lnTo>
                  <a:cubicBezTo>
                    <a:pt x="0" y="55880"/>
                    <a:pt x="55880" y="0"/>
                    <a:pt x="124460" y="0"/>
                  </a:cubicBezTo>
                  <a:lnTo>
                    <a:pt x="999329" y="0"/>
                  </a:lnTo>
                  <a:cubicBezTo>
                    <a:pt x="1067909" y="0"/>
                    <a:pt x="1123789" y="55880"/>
                    <a:pt x="1123789" y="124460"/>
                  </a:cubicBezTo>
                  <a:lnTo>
                    <a:pt x="1123789" y="2811237"/>
                  </a:lnTo>
                  <a:cubicBezTo>
                    <a:pt x="1123789" y="2879817"/>
                    <a:pt x="1067909" y="2935697"/>
                    <a:pt x="999329" y="2935697"/>
                  </a:cubicBezTo>
                  <a:close/>
                </a:path>
              </a:pathLst>
            </a:custGeom>
            <a:solidFill>
              <a:srgbClr val="13538A"/>
            </a:solidFill>
          </p:spPr>
        </p:sp>
      </p:grpSp>
      <p:grpSp>
        <p:nvGrpSpPr>
          <p:cNvPr id="13" name="Group 13"/>
          <p:cNvGrpSpPr/>
          <p:nvPr/>
        </p:nvGrpSpPr>
        <p:grpSpPr>
          <a:xfrm rot="-5400000">
            <a:off x="8991946" y="3956713"/>
            <a:ext cx="1010269" cy="2639145"/>
            <a:chOff x="0" y="0"/>
            <a:chExt cx="1123789" cy="2935697"/>
          </a:xfrm>
        </p:grpSpPr>
        <p:sp>
          <p:nvSpPr>
            <p:cNvPr id="14" name="Freeform 14"/>
            <p:cNvSpPr/>
            <p:nvPr/>
          </p:nvSpPr>
          <p:spPr>
            <a:xfrm>
              <a:off x="0" y="0"/>
              <a:ext cx="1123789" cy="2935697"/>
            </a:xfrm>
            <a:custGeom>
              <a:avLst/>
              <a:gdLst/>
              <a:ahLst/>
              <a:cxnLst/>
              <a:rect l="l" t="t" r="r" b="b"/>
              <a:pathLst>
                <a:path w="1123789" h="2935697">
                  <a:moveTo>
                    <a:pt x="999329" y="2935697"/>
                  </a:moveTo>
                  <a:lnTo>
                    <a:pt x="124460" y="2935697"/>
                  </a:lnTo>
                  <a:cubicBezTo>
                    <a:pt x="55880" y="2935697"/>
                    <a:pt x="0" y="2879817"/>
                    <a:pt x="0" y="2811237"/>
                  </a:cubicBezTo>
                  <a:lnTo>
                    <a:pt x="0" y="124460"/>
                  </a:lnTo>
                  <a:cubicBezTo>
                    <a:pt x="0" y="55880"/>
                    <a:pt x="55880" y="0"/>
                    <a:pt x="124460" y="0"/>
                  </a:cubicBezTo>
                  <a:lnTo>
                    <a:pt x="999329" y="0"/>
                  </a:lnTo>
                  <a:cubicBezTo>
                    <a:pt x="1067909" y="0"/>
                    <a:pt x="1123789" y="55880"/>
                    <a:pt x="1123789" y="124460"/>
                  </a:cubicBezTo>
                  <a:lnTo>
                    <a:pt x="1123789" y="2811237"/>
                  </a:lnTo>
                  <a:cubicBezTo>
                    <a:pt x="1123789" y="2879817"/>
                    <a:pt x="1067909" y="2935697"/>
                    <a:pt x="999329" y="2935697"/>
                  </a:cubicBezTo>
                  <a:close/>
                </a:path>
              </a:pathLst>
            </a:custGeom>
            <a:solidFill>
              <a:srgbClr val="13538A"/>
            </a:solidFill>
          </p:spPr>
        </p:sp>
      </p:grpSp>
      <p:grpSp>
        <p:nvGrpSpPr>
          <p:cNvPr id="15" name="Group 15"/>
          <p:cNvGrpSpPr/>
          <p:nvPr/>
        </p:nvGrpSpPr>
        <p:grpSpPr>
          <a:xfrm rot="-5400000">
            <a:off x="8991946" y="5588486"/>
            <a:ext cx="1010269" cy="2639145"/>
            <a:chOff x="0" y="0"/>
            <a:chExt cx="1123789" cy="2935697"/>
          </a:xfrm>
        </p:grpSpPr>
        <p:sp>
          <p:nvSpPr>
            <p:cNvPr id="16" name="Freeform 16"/>
            <p:cNvSpPr/>
            <p:nvPr/>
          </p:nvSpPr>
          <p:spPr>
            <a:xfrm>
              <a:off x="0" y="0"/>
              <a:ext cx="1123789" cy="2935697"/>
            </a:xfrm>
            <a:custGeom>
              <a:avLst/>
              <a:gdLst/>
              <a:ahLst/>
              <a:cxnLst/>
              <a:rect l="l" t="t" r="r" b="b"/>
              <a:pathLst>
                <a:path w="1123789" h="2935697">
                  <a:moveTo>
                    <a:pt x="999329" y="2935697"/>
                  </a:moveTo>
                  <a:lnTo>
                    <a:pt x="124460" y="2935697"/>
                  </a:lnTo>
                  <a:cubicBezTo>
                    <a:pt x="55880" y="2935697"/>
                    <a:pt x="0" y="2879817"/>
                    <a:pt x="0" y="2811237"/>
                  </a:cubicBezTo>
                  <a:lnTo>
                    <a:pt x="0" y="124460"/>
                  </a:lnTo>
                  <a:cubicBezTo>
                    <a:pt x="0" y="55880"/>
                    <a:pt x="55880" y="0"/>
                    <a:pt x="124460" y="0"/>
                  </a:cubicBezTo>
                  <a:lnTo>
                    <a:pt x="999329" y="0"/>
                  </a:lnTo>
                  <a:cubicBezTo>
                    <a:pt x="1067909" y="0"/>
                    <a:pt x="1123789" y="55880"/>
                    <a:pt x="1123789" y="124460"/>
                  </a:cubicBezTo>
                  <a:lnTo>
                    <a:pt x="1123789" y="2811237"/>
                  </a:lnTo>
                  <a:cubicBezTo>
                    <a:pt x="1123789" y="2879817"/>
                    <a:pt x="1067909" y="2935697"/>
                    <a:pt x="999329" y="2935697"/>
                  </a:cubicBezTo>
                  <a:close/>
                </a:path>
              </a:pathLst>
            </a:custGeom>
            <a:solidFill>
              <a:srgbClr val="13538A"/>
            </a:solidFill>
          </p:spPr>
        </p:sp>
      </p:grpSp>
      <p:grpSp>
        <p:nvGrpSpPr>
          <p:cNvPr id="17" name="Group 17"/>
          <p:cNvGrpSpPr/>
          <p:nvPr/>
        </p:nvGrpSpPr>
        <p:grpSpPr>
          <a:xfrm rot="-5400000">
            <a:off x="1843138" y="2209598"/>
            <a:ext cx="1010269" cy="2639145"/>
            <a:chOff x="0" y="0"/>
            <a:chExt cx="1123789" cy="2935697"/>
          </a:xfrm>
        </p:grpSpPr>
        <p:sp>
          <p:nvSpPr>
            <p:cNvPr id="18" name="Freeform 18"/>
            <p:cNvSpPr/>
            <p:nvPr/>
          </p:nvSpPr>
          <p:spPr>
            <a:xfrm>
              <a:off x="0" y="0"/>
              <a:ext cx="1123789" cy="2935697"/>
            </a:xfrm>
            <a:custGeom>
              <a:avLst/>
              <a:gdLst/>
              <a:ahLst/>
              <a:cxnLst/>
              <a:rect l="l" t="t" r="r" b="b"/>
              <a:pathLst>
                <a:path w="1123789" h="2935697">
                  <a:moveTo>
                    <a:pt x="999329" y="2935697"/>
                  </a:moveTo>
                  <a:lnTo>
                    <a:pt x="124460" y="2935697"/>
                  </a:lnTo>
                  <a:cubicBezTo>
                    <a:pt x="55880" y="2935697"/>
                    <a:pt x="0" y="2879817"/>
                    <a:pt x="0" y="2811237"/>
                  </a:cubicBezTo>
                  <a:lnTo>
                    <a:pt x="0" y="124460"/>
                  </a:lnTo>
                  <a:cubicBezTo>
                    <a:pt x="0" y="55880"/>
                    <a:pt x="55880" y="0"/>
                    <a:pt x="124460" y="0"/>
                  </a:cubicBezTo>
                  <a:lnTo>
                    <a:pt x="999329" y="0"/>
                  </a:lnTo>
                  <a:cubicBezTo>
                    <a:pt x="1067909" y="0"/>
                    <a:pt x="1123789" y="55880"/>
                    <a:pt x="1123789" y="124460"/>
                  </a:cubicBezTo>
                  <a:lnTo>
                    <a:pt x="1123789" y="2811237"/>
                  </a:lnTo>
                  <a:cubicBezTo>
                    <a:pt x="1123789" y="2879817"/>
                    <a:pt x="1067909" y="2935697"/>
                    <a:pt x="999329" y="2935697"/>
                  </a:cubicBezTo>
                  <a:close/>
                </a:path>
              </a:pathLst>
            </a:custGeom>
            <a:solidFill>
              <a:srgbClr val="13538A"/>
            </a:solidFill>
          </p:spPr>
        </p:sp>
      </p:grpSp>
      <p:grpSp>
        <p:nvGrpSpPr>
          <p:cNvPr id="19" name="Group 19"/>
          <p:cNvGrpSpPr/>
          <p:nvPr/>
        </p:nvGrpSpPr>
        <p:grpSpPr>
          <a:xfrm rot="-5400000">
            <a:off x="4685409" y="2209598"/>
            <a:ext cx="1010269" cy="2639145"/>
            <a:chOff x="0" y="0"/>
            <a:chExt cx="1123789" cy="2935697"/>
          </a:xfrm>
        </p:grpSpPr>
        <p:sp>
          <p:nvSpPr>
            <p:cNvPr id="20" name="Freeform 20"/>
            <p:cNvSpPr/>
            <p:nvPr/>
          </p:nvSpPr>
          <p:spPr>
            <a:xfrm>
              <a:off x="0" y="0"/>
              <a:ext cx="1123789" cy="2935697"/>
            </a:xfrm>
            <a:custGeom>
              <a:avLst/>
              <a:gdLst/>
              <a:ahLst/>
              <a:cxnLst/>
              <a:rect l="l" t="t" r="r" b="b"/>
              <a:pathLst>
                <a:path w="1123789" h="2935697">
                  <a:moveTo>
                    <a:pt x="999329" y="2935697"/>
                  </a:moveTo>
                  <a:lnTo>
                    <a:pt x="124460" y="2935697"/>
                  </a:lnTo>
                  <a:cubicBezTo>
                    <a:pt x="55880" y="2935697"/>
                    <a:pt x="0" y="2879817"/>
                    <a:pt x="0" y="2811237"/>
                  </a:cubicBezTo>
                  <a:lnTo>
                    <a:pt x="0" y="124460"/>
                  </a:lnTo>
                  <a:cubicBezTo>
                    <a:pt x="0" y="55880"/>
                    <a:pt x="55880" y="0"/>
                    <a:pt x="124460" y="0"/>
                  </a:cubicBezTo>
                  <a:lnTo>
                    <a:pt x="999329" y="0"/>
                  </a:lnTo>
                  <a:cubicBezTo>
                    <a:pt x="1067909" y="0"/>
                    <a:pt x="1123789" y="55880"/>
                    <a:pt x="1123789" y="124460"/>
                  </a:cubicBezTo>
                  <a:lnTo>
                    <a:pt x="1123789" y="2811237"/>
                  </a:lnTo>
                  <a:cubicBezTo>
                    <a:pt x="1123789" y="2879817"/>
                    <a:pt x="1067909" y="2935697"/>
                    <a:pt x="999329" y="2935697"/>
                  </a:cubicBezTo>
                  <a:close/>
                </a:path>
              </a:pathLst>
            </a:custGeom>
            <a:solidFill>
              <a:srgbClr val="13538A"/>
            </a:solidFill>
          </p:spPr>
        </p:sp>
      </p:grpSp>
      <p:grpSp>
        <p:nvGrpSpPr>
          <p:cNvPr id="21" name="Group 21"/>
          <p:cNvGrpSpPr/>
          <p:nvPr/>
        </p:nvGrpSpPr>
        <p:grpSpPr>
          <a:xfrm rot="-5400000">
            <a:off x="7672113" y="2209598"/>
            <a:ext cx="1010269" cy="2639145"/>
            <a:chOff x="0" y="0"/>
            <a:chExt cx="1123789" cy="2935697"/>
          </a:xfrm>
        </p:grpSpPr>
        <p:sp>
          <p:nvSpPr>
            <p:cNvPr id="22" name="Freeform 22"/>
            <p:cNvSpPr/>
            <p:nvPr/>
          </p:nvSpPr>
          <p:spPr>
            <a:xfrm>
              <a:off x="0" y="0"/>
              <a:ext cx="1123789" cy="2935697"/>
            </a:xfrm>
            <a:custGeom>
              <a:avLst/>
              <a:gdLst/>
              <a:ahLst/>
              <a:cxnLst/>
              <a:rect l="l" t="t" r="r" b="b"/>
              <a:pathLst>
                <a:path w="1123789" h="2935697">
                  <a:moveTo>
                    <a:pt x="999329" y="2935697"/>
                  </a:moveTo>
                  <a:lnTo>
                    <a:pt x="124460" y="2935697"/>
                  </a:lnTo>
                  <a:cubicBezTo>
                    <a:pt x="55880" y="2935697"/>
                    <a:pt x="0" y="2879817"/>
                    <a:pt x="0" y="2811237"/>
                  </a:cubicBezTo>
                  <a:lnTo>
                    <a:pt x="0" y="124460"/>
                  </a:lnTo>
                  <a:cubicBezTo>
                    <a:pt x="0" y="55880"/>
                    <a:pt x="55880" y="0"/>
                    <a:pt x="124460" y="0"/>
                  </a:cubicBezTo>
                  <a:lnTo>
                    <a:pt x="999329" y="0"/>
                  </a:lnTo>
                  <a:cubicBezTo>
                    <a:pt x="1067909" y="0"/>
                    <a:pt x="1123789" y="55880"/>
                    <a:pt x="1123789" y="124460"/>
                  </a:cubicBezTo>
                  <a:lnTo>
                    <a:pt x="1123789" y="2811237"/>
                  </a:lnTo>
                  <a:cubicBezTo>
                    <a:pt x="1123789" y="2879817"/>
                    <a:pt x="1067909" y="2935697"/>
                    <a:pt x="999329" y="2935697"/>
                  </a:cubicBezTo>
                  <a:close/>
                </a:path>
              </a:pathLst>
            </a:custGeom>
            <a:solidFill>
              <a:srgbClr val="13538A"/>
            </a:solidFill>
          </p:spPr>
        </p:sp>
      </p:grpSp>
      <p:grpSp>
        <p:nvGrpSpPr>
          <p:cNvPr id="23" name="Group 23"/>
          <p:cNvGrpSpPr/>
          <p:nvPr/>
        </p:nvGrpSpPr>
        <p:grpSpPr>
          <a:xfrm rot="-5400000">
            <a:off x="10514383" y="2209598"/>
            <a:ext cx="1010269" cy="2639145"/>
            <a:chOff x="0" y="0"/>
            <a:chExt cx="1123789" cy="2935697"/>
          </a:xfrm>
        </p:grpSpPr>
        <p:sp>
          <p:nvSpPr>
            <p:cNvPr id="24" name="Freeform 24"/>
            <p:cNvSpPr/>
            <p:nvPr/>
          </p:nvSpPr>
          <p:spPr>
            <a:xfrm>
              <a:off x="0" y="0"/>
              <a:ext cx="1123789" cy="2935697"/>
            </a:xfrm>
            <a:custGeom>
              <a:avLst/>
              <a:gdLst/>
              <a:ahLst/>
              <a:cxnLst/>
              <a:rect l="l" t="t" r="r" b="b"/>
              <a:pathLst>
                <a:path w="1123789" h="2935697">
                  <a:moveTo>
                    <a:pt x="999329" y="2935697"/>
                  </a:moveTo>
                  <a:lnTo>
                    <a:pt x="124460" y="2935697"/>
                  </a:lnTo>
                  <a:cubicBezTo>
                    <a:pt x="55880" y="2935697"/>
                    <a:pt x="0" y="2879817"/>
                    <a:pt x="0" y="2811237"/>
                  </a:cubicBezTo>
                  <a:lnTo>
                    <a:pt x="0" y="124460"/>
                  </a:lnTo>
                  <a:cubicBezTo>
                    <a:pt x="0" y="55880"/>
                    <a:pt x="55880" y="0"/>
                    <a:pt x="124460" y="0"/>
                  </a:cubicBezTo>
                  <a:lnTo>
                    <a:pt x="999329" y="0"/>
                  </a:lnTo>
                  <a:cubicBezTo>
                    <a:pt x="1067909" y="0"/>
                    <a:pt x="1123789" y="55880"/>
                    <a:pt x="1123789" y="124460"/>
                  </a:cubicBezTo>
                  <a:lnTo>
                    <a:pt x="1123789" y="2811237"/>
                  </a:lnTo>
                  <a:cubicBezTo>
                    <a:pt x="1123789" y="2879817"/>
                    <a:pt x="1067909" y="2935697"/>
                    <a:pt x="999329" y="2935697"/>
                  </a:cubicBezTo>
                  <a:close/>
                </a:path>
              </a:pathLst>
            </a:custGeom>
            <a:solidFill>
              <a:srgbClr val="13538A"/>
            </a:solidFill>
          </p:spPr>
        </p:sp>
      </p:grpSp>
      <p:sp>
        <p:nvSpPr>
          <p:cNvPr id="25" name="TextBox 25"/>
          <p:cNvSpPr txBox="1"/>
          <p:nvPr/>
        </p:nvSpPr>
        <p:spPr>
          <a:xfrm>
            <a:off x="2512267" y="5045796"/>
            <a:ext cx="2514282" cy="413355"/>
          </a:xfrm>
          <a:prstGeom prst="rect">
            <a:avLst/>
          </a:prstGeom>
        </p:spPr>
        <p:txBody>
          <a:bodyPr lIns="0" tIns="0" rIns="0" bIns="0" rtlCol="0" anchor="t">
            <a:spAutoFit/>
          </a:bodyPr>
          <a:lstStyle/>
          <a:p>
            <a:pPr algn="ctr">
              <a:lnSpc>
                <a:spcPts val="3359"/>
              </a:lnSpc>
            </a:pPr>
            <a:r>
              <a:rPr lang="en-US" sz="2400" spc="120">
                <a:solidFill>
                  <a:srgbClr val="FFFFFF"/>
                </a:solidFill>
                <a:latin typeface="Montserrat Classic"/>
              </a:rPr>
              <a:t>Prediction</a:t>
            </a:r>
          </a:p>
        </p:txBody>
      </p:sp>
      <p:sp>
        <p:nvSpPr>
          <p:cNvPr id="26" name="TextBox 26"/>
          <p:cNvSpPr txBox="1"/>
          <p:nvPr/>
        </p:nvSpPr>
        <p:spPr>
          <a:xfrm>
            <a:off x="8183386" y="5045796"/>
            <a:ext cx="2514282" cy="413355"/>
          </a:xfrm>
          <a:prstGeom prst="rect">
            <a:avLst/>
          </a:prstGeom>
        </p:spPr>
        <p:txBody>
          <a:bodyPr lIns="0" tIns="0" rIns="0" bIns="0" rtlCol="0" anchor="t">
            <a:spAutoFit/>
          </a:bodyPr>
          <a:lstStyle/>
          <a:p>
            <a:pPr algn="ctr">
              <a:lnSpc>
                <a:spcPts val="3359"/>
              </a:lnSpc>
            </a:pPr>
            <a:r>
              <a:rPr lang="en-US" sz="2400" spc="120">
                <a:solidFill>
                  <a:srgbClr val="FFFFFF"/>
                </a:solidFill>
                <a:latin typeface="Montserrat Classic"/>
              </a:rPr>
              <a:t>Prediction</a:t>
            </a:r>
          </a:p>
        </p:txBody>
      </p:sp>
      <p:sp>
        <p:nvSpPr>
          <p:cNvPr id="27" name="AutoShape 27"/>
          <p:cNvSpPr/>
          <p:nvPr/>
        </p:nvSpPr>
        <p:spPr>
          <a:xfrm rot="16177853">
            <a:off x="9062196" y="7760726"/>
            <a:ext cx="950386" cy="0"/>
          </a:xfrm>
          <a:prstGeom prst="line">
            <a:avLst/>
          </a:prstGeom>
          <a:ln w="76200" cap="rnd">
            <a:solidFill>
              <a:srgbClr val="13538A"/>
            </a:solidFill>
            <a:prstDash val="solid"/>
            <a:headEnd type="none" w="sm" len="sm"/>
            <a:tailEnd type="none" w="sm" len="sm"/>
          </a:ln>
        </p:spPr>
      </p:sp>
      <p:sp>
        <p:nvSpPr>
          <p:cNvPr id="28" name="AutoShape 28"/>
          <p:cNvSpPr/>
          <p:nvPr/>
        </p:nvSpPr>
        <p:spPr>
          <a:xfrm rot="10786167">
            <a:off x="3769556" y="8282368"/>
            <a:ext cx="1154980" cy="0"/>
          </a:xfrm>
          <a:prstGeom prst="line">
            <a:avLst/>
          </a:prstGeom>
          <a:ln w="76200" cap="rnd">
            <a:solidFill>
              <a:srgbClr val="13538A"/>
            </a:solidFill>
            <a:prstDash val="solid"/>
            <a:headEnd type="none" w="sm" len="sm"/>
            <a:tailEnd type="none" w="sm" len="sm"/>
          </a:ln>
        </p:spPr>
      </p:sp>
      <p:grpSp>
        <p:nvGrpSpPr>
          <p:cNvPr id="29" name="Group 29"/>
          <p:cNvGrpSpPr/>
          <p:nvPr/>
        </p:nvGrpSpPr>
        <p:grpSpPr>
          <a:xfrm>
            <a:off x="4767766" y="8121491"/>
            <a:ext cx="358854" cy="305027"/>
            <a:chOff x="0" y="0"/>
            <a:chExt cx="597645" cy="508000"/>
          </a:xfrm>
        </p:grpSpPr>
        <p:sp>
          <p:nvSpPr>
            <p:cNvPr id="30" name="Freeform 30"/>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31" name="Freeform 31"/>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sp>
        <p:nvSpPr>
          <p:cNvPr id="32" name="AutoShape 32"/>
          <p:cNvSpPr/>
          <p:nvPr/>
        </p:nvSpPr>
        <p:spPr>
          <a:xfrm rot="5377852">
            <a:off x="3309612" y="7809259"/>
            <a:ext cx="950386" cy="0"/>
          </a:xfrm>
          <a:prstGeom prst="line">
            <a:avLst/>
          </a:prstGeom>
          <a:ln w="76200" cap="rnd">
            <a:solidFill>
              <a:srgbClr val="13538A"/>
            </a:solidFill>
            <a:prstDash val="solid"/>
            <a:headEnd type="none" w="sm" len="sm"/>
            <a:tailEnd type="none" w="sm" len="sm"/>
          </a:ln>
        </p:spPr>
      </p:sp>
      <p:sp>
        <p:nvSpPr>
          <p:cNvPr id="33" name="AutoShape 33"/>
          <p:cNvSpPr/>
          <p:nvPr/>
        </p:nvSpPr>
        <p:spPr>
          <a:xfrm rot="20645">
            <a:off x="5328702" y="6922772"/>
            <a:ext cx="659810" cy="0"/>
          </a:xfrm>
          <a:prstGeom prst="line">
            <a:avLst/>
          </a:prstGeom>
          <a:ln w="76200" cap="rnd">
            <a:solidFill>
              <a:srgbClr val="13538A"/>
            </a:solidFill>
            <a:prstDash val="solid"/>
            <a:headEnd type="none" w="sm" len="sm"/>
            <a:tailEnd type="none" w="sm" len="sm"/>
          </a:ln>
        </p:spPr>
      </p:sp>
      <p:grpSp>
        <p:nvGrpSpPr>
          <p:cNvPr id="34" name="Group 34"/>
          <p:cNvGrpSpPr/>
          <p:nvPr/>
        </p:nvGrpSpPr>
        <p:grpSpPr>
          <a:xfrm rot="-10800000">
            <a:off x="5126620" y="6774309"/>
            <a:ext cx="358854" cy="305027"/>
            <a:chOff x="0" y="0"/>
            <a:chExt cx="597645" cy="508000"/>
          </a:xfrm>
        </p:grpSpPr>
        <p:sp>
          <p:nvSpPr>
            <p:cNvPr id="35" name="Freeform 35"/>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36" name="Freeform 36"/>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sp>
        <p:nvSpPr>
          <p:cNvPr id="37" name="AutoShape 37"/>
          <p:cNvSpPr/>
          <p:nvPr/>
        </p:nvSpPr>
        <p:spPr>
          <a:xfrm rot="16171381">
            <a:off x="4534017" y="5442464"/>
            <a:ext cx="2892617" cy="0"/>
          </a:xfrm>
          <a:prstGeom prst="line">
            <a:avLst/>
          </a:prstGeom>
          <a:ln w="76200" cap="rnd">
            <a:solidFill>
              <a:srgbClr val="13538A"/>
            </a:solidFill>
            <a:prstDash val="solid"/>
            <a:headEnd type="none" w="sm" len="sm"/>
            <a:tailEnd type="none" w="sm" len="sm"/>
          </a:ln>
        </p:spPr>
      </p:sp>
      <p:sp>
        <p:nvSpPr>
          <p:cNvPr id="38" name="AutoShape 38"/>
          <p:cNvSpPr/>
          <p:nvPr/>
        </p:nvSpPr>
        <p:spPr>
          <a:xfrm rot="5394225">
            <a:off x="1012920" y="4624278"/>
            <a:ext cx="1304179" cy="0"/>
          </a:xfrm>
          <a:prstGeom prst="line">
            <a:avLst/>
          </a:prstGeom>
          <a:ln w="76200" cap="rnd">
            <a:solidFill>
              <a:srgbClr val="13538A"/>
            </a:solidFill>
            <a:prstDash val="solid"/>
            <a:headEnd type="none" w="sm" len="sm"/>
            <a:tailEnd type="none" w="sm" len="sm"/>
          </a:ln>
        </p:spPr>
      </p:sp>
      <p:sp>
        <p:nvSpPr>
          <p:cNvPr id="39" name="AutoShape 39"/>
          <p:cNvSpPr/>
          <p:nvPr/>
        </p:nvSpPr>
        <p:spPr>
          <a:xfrm rot="10820646">
            <a:off x="1650374" y="5280058"/>
            <a:ext cx="659810" cy="0"/>
          </a:xfrm>
          <a:prstGeom prst="line">
            <a:avLst/>
          </a:prstGeom>
          <a:ln w="76200" cap="rnd">
            <a:solidFill>
              <a:srgbClr val="13538A"/>
            </a:solidFill>
            <a:prstDash val="solid"/>
            <a:headEnd type="none" w="sm" len="sm"/>
            <a:tailEnd type="none" w="sm" len="sm"/>
          </a:ln>
        </p:spPr>
      </p:sp>
      <p:grpSp>
        <p:nvGrpSpPr>
          <p:cNvPr id="40" name="Group 40"/>
          <p:cNvGrpSpPr/>
          <p:nvPr/>
        </p:nvGrpSpPr>
        <p:grpSpPr>
          <a:xfrm>
            <a:off x="2153412" y="5142536"/>
            <a:ext cx="358854" cy="305027"/>
            <a:chOff x="0" y="0"/>
            <a:chExt cx="597645" cy="508000"/>
          </a:xfrm>
        </p:grpSpPr>
        <p:sp>
          <p:nvSpPr>
            <p:cNvPr id="41" name="Freeform 41"/>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42" name="Freeform 42"/>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sp>
        <p:nvSpPr>
          <p:cNvPr id="43" name="AutoShape 43"/>
          <p:cNvSpPr/>
          <p:nvPr/>
        </p:nvSpPr>
        <p:spPr>
          <a:xfrm rot="5389135">
            <a:off x="6652569" y="4610850"/>
            <a:ext cx="1334357" cy="0"/>
          </a:xfrm>
          <a:prstGeom prst="line">
            <a:avLst/>
          </a:prstGeom>
          <a:ln w="76200" cap="rnd">
            <a:solidFill>
              <a:srgbClr val="13538A"/>
            </a:solidFill>
            <a:prstDash val="solid"/>
            <a:headEnd type="none" w="sm" len="sm"/>
            <a:tailEnd type="none" w="sm" len="sm"/>
          </a:ln>
        </p:spPr>
      </p:sp>
      <p:sp>
        <p:nvSpPr>
          <p:cNvPr id="44" name="AutoShape 44"/>
          <p:cNvSpPr/>
          <p:nvPr/>
        </p:nvSpPr>
        <p:spPr>
          <a:xfrm rot="10820646">
            <a:off x="7321493" y="5276049"/>
            <a:ext cx="659810" cy="0"/>
          </a:xfrm>
          <a:prstGeom prst="line">
            <a:avLst/>
          </a:prstGeom>
          <a:ln w="76200" cap="rnd">
            <a:solidFill>
              <a:srgbClr val="13538A"/>
            </a:solidFill>
            <a:prstDash val="solid"/>
            <a:headEnd type="none" w="sm" len="sm"/>
            <a:tailEnd type="none" w="sm" len="sm"/>
          </a:ln>
        </p:spPr>
      </p:sp>
      <p:grpSp>
        <p:nvGrpSpPr>
          <p:cNvPr id="45" name="Group 45"/>
          <p:cNvGrpSpPr/>
          <p:nvPr/>
        </p:nvGrpSpPr>
        <p:grpSpPr>
          <a:xfrm>
            <a:off x="7824531" y="5138527"/>
            <a:ext cx="358854" cy="305027"/>
            <a:chOff x="0" y="0"/>
            <a:chExt cx="597645" cy="508000"/>
          </a:xfrm>
        </p:grpSpPr>
        <p:sp>
          <p:nvSpPr>
            <p:cNvPr id="46" name="Freeform 46"/>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47" name="Freeform 47"/>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sp>
        <p:nvSpPr>
          <p:cNvPr id="48" name="AutoShape 48"/>
          <p:cNvSpPr/>
          <p:nvPr/>
        </p:nvSpPr>
        <p:spPr>
          <a:xfrm rot="20645">
            <a:off x="11018735" y="5258987"/>
            <a:ext cx="659810" cy="0"/>
          </a:xfrm>
          <a:prstGeom prst="line">
            <a:avLst/>
          </a:prstGeom>
          <a:ln w="76200" cap="rnd">
            <a:solidFill>
              <a:srgbClr val="13538A"/>
            </a:solidFill>
            <a:prstDash val="solid"/>
            <a:headEnd type="none" w="sm" len="sm"/>
            <a:tailEnd type="none" w="sm" len="sm"/>
          </a:ln>
        </p:spPr>
      </p:sp>
      <p:grpSp>
        <p:nvGrpSpPr>
          <p:cNvPr id="49" name="Group 49"/>
          <p:cNvGrpSpPr/>
          <p:nvPr/>
        </p:nvGrpSpPr>
        <p:grpSpPr>
          <a:xfrm rot="-10800000">
            <a:off x="10816653" y="5110524"/>
            <a:ext cx="358854" cy="305027"/>
            <a:chOff x="0" y="0"/>
            <a:chExt cx="597645" cy="508000"/>
          </a:xfrm>
        </p:grpSpPr>
        <p:sp>
          <p:nvSpPr>
            <p:cNvPr id="50" name="Freeform 50"/>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51" name="Freeform 51"/>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sp>
        <p:nvSpPr>
          <p:cNvPr id="52" name="AutoShape 52"/>
          <p:cNvSpPr/>
          <p:nvPr/>
        </p:nvSpPr>
        <p:spPr>
          <a:xfrm rot="16185120">
            <a:off x="11078079" y="4641265"/>
            <a:ext cx="1193853" cy="0"/>
          </a:xfrm>
          <a:prstGeom prst="line">
            <a:avLst/>
          </a:prstGeom>
          <a:ln w="76200" cap="rnd">
            <a:solidFill>
              <a:srgbClr val="13538A"/>
            </a:solidFill>
            <a:prstDash val="solid"/>
            <a:headEnd type="none" w="sm" len="sm"/>
            <a:tailEnd type="none" w="sm" len="sm"/>
          </a:ln>
        </p:spPr>
      </p:sp>
      <p:sp>
        <p:nvSpPr>
          <p:cNvPr id="53" name="TextBox 53"/>
          <p:cNvSpPr txBox="1"/>
          <p:nvPr/>
        </p:nvSpPr>
        <p:spPr>
          <a:xfrm>
            <a:off x="5409313" y="7830170"/>
            <a:ext cx="2499907" cy="840045"/>
          </a:xfrm>
          <a:prstGeom prst="rect">
            <a:avLst/>
          </a:prstGeom>
        </p:spPr>
        <p:txBody>
          <a:bodyPr lIns="0" tIns="0" rIns="0" bIns="0" rtlCol="0" anchor="t">
            <a:spAutoFit/>
          </a:bodyPr>
          <a:lstStyle/>
          <a:p>
            <a:pPr algn="ctr">
              <a:lnSpc>
                <a:spcPts val="3359"/>
              </a:lnSpc>
            </a:pPr>
            <a:r>
              <a:rPr lang="en-US" sz="2400" spc="120">
                <a:solidFill>
                  <a:srgbClr val="FFFFFF"/>
                </a:solidFill>
                <a:latin typeface="Montserrat Classic Bold"/>
              </a:rPr>
              <a:t>Website - Dashboard</a:t>
            </a:r>
          </a:p>
        </p:txBody>
      </p:sp>
      <p:sp>
        <p:nvSpPr>
          <p:cNvPr id="54" name="TextBox 54"/>
          <p:cNvSpPr txBox="1"/>
          <p:nvPr/>
        </p:nvSpPr>
        <p:spPr>
          <a:xfrm>
            <a:off x="2553441" y="6677568"/>
            <a:ext cx="2514282" cy="413355"/>
          </a:xfrm>
          <a:prstGeom prst="rect">
            <a:avLst/>
          </a:prstGeom>
        </p:spPr>
        <p:txBody>
          <a:bodyPr lIns="0" tIns="0" rIns="0" bIns="0" rtlCol="0" anchor="t">
            <a:spAutoFit/>
          </a:bodyPr>
          <a:lstStyle/>
          <a:p>
            <a:pPr algn="ctr">
              <a:lnSpc>
                <a:spcPts val="3359"/>
              </a:lnSpc>
            </a:pPr>
            <a:r>
              <a:rPr lang="en-US" sz="2400" spc="120">
                <a:solidFill>
                  <a:srgbClr val="FFFFFF"/>
                </a:solidFill>
                <a:latin typeface="Montserrat Classic"/>
              </a:rPr>
              <a:t>Visualization</a:t>
            </a:r>
          </a:p>
        </p:txBody>
      </p:sp>
      <p:sp>
        <p:nvSpPr>
          <p:cNvPr id="55" name="TextBox 55"/>
          <p:cNvSpPr txBox="1"/>
          <p:nvPr/>
        </p:nvSpPr>
        <p:spPr>
          <a:xfrm>
            <a:off x="8224560" y="6677568"/>
            <a:ext cx="2514282" cy="413355"/>
          </a:xfrm>
          <a:prstGeom prst="rect">
            <a:avLst/>
          </a:prstGeom>
        </p:spPr>
        <p:txBody>
          <a:bodyPr lIns="0" tIns="0" rIns="0" bIns="0" rtlCol="0" anchor="t">
            <a:spAutoFit/>
          </a:bodyPr>
          <a:lstStyle/>
          <a:p>
            <a:pPr algn="ctr">
              <a:lnSpc>
                <a:spcPts val="3359"/>
              </a:lnSpc>
            </a:pPr>
            <a:r>
              <a:rPr lang="en-US" sz="2400" spc="120">
                <a:solidFill>
                  <a:srgbClr val="FFFFFF"/>
                </a:solidFill>
                <a:latin typeface="Montserrat Classic"/>
              </a:rPr>
              <a:t>Visualization</a:t>
            </a:r>
          </a:p>
        </p:txBody>
      </p:sp>
      <p:sp>
        <p:nvSpPr>
          <p:cNvPr id="56" name="TextBox 56"/>
          <p:cNvSpPr txBox="1"/>
          <p:nvPr/>
        </p:nvSpPr>
        <p:spPr>
          <a:xfrm>
            <a:off x="1034578" y="3283436"/>
            <a:ext cx="2514282" cy="443845"/>
          </a:xfrm>
          <a:prstGeom prst="rect">
            <a:avLst/>
          </a:prstGeom>
        </p:spPr>
        <p:txBody>
          <a:bodyPr lIns="0" tIns="0" rIns="0" bIns="0" rtlCol="0" anchor="t">
            <a:spAutoFit/>
          </a:bodyPr>
          <a:lstStyle/>
          <a:p>
            <a:pPr algn="ctr">
              <a:lnSpc>
                <a:spcPts val="3640"/>
              </a:lnSpc>
            </a:pPr>
            <a:r>
              <a:rPr lang="en-US" sz="2600" spc="130">
                <a:solidFill>
                  <a:srgbClr val="FFFFFF"/>
                </a:solidFill>
                <a:latin typeface="Montserrat Classic Bold"/>
              </a:rPr>
              <a:t>Trees</a:t>
            </a:r>
          </a:p>
        </p:txBody>
      </p:sp>
      <p:sp>
        <p:nvSpPr>
          <p:cNvPr id="57" name="TextBox 57"/>
          <p:cNvSpPr txBox="1"/>
          <p:nvPr/>
        </p:nvSpPr>
        <p:spPr>
          <a:xfrm>
            <a:off x="3918023" y="3283436"/>
            <a:ext cx="2514282" cy="443845"/>
          </a:xfrm>
          <a:prstGeom prst="rect">
            <a:avLst/>
          </a:prstGeom>
        </p:spPr>
        <p:txBody>
          <a:bodyPr lIns="0" tIns="0" rIns="0" bIns="0" rtlCol="0" anchor="t">
            <a:spAutoFit/>
          </a:bodyPr>
          <a:lstStyle/>
          <a:p>
            <a:pPr algn="ctr">
              <a:lnSpc>
                <a:spcPts val="3640"/>
              </a:lnSpc>
            </a:pPr>
            <a:r>
              <a:rPr lang="en-US" sz="2600" spc="130">
                <a:solidFill>
                  <a:srgbClr val="FFFFFF"/>
                </a:solidFill>
                <a:latin typeface="Montserrat Classic Bold"/>
              </a:rPr>
              <a:t>Pedestrian</a:t>
            </a:r>
          </a:p>
        </p:txBody>
      </p:sp>
      <p:sp>
        <p:nvSpPr>
          <p:cNvPr id="58" name="TextBox 58"/>
          <p:cNvSpPr txBox="1"/>
          <p:nvPr/>
        </p:nvSpPr>
        <p:spPr>
          <a:xfrm>
            <a:off x="6863552" y="3283436"/>
            <a:ext cx="2514282" cy="443845"/>
          </a:xfrm>
          <a:prstGeom prst="rect">
            <a:avLst/>
          </a:prstGeom>
        </p:spPr>
        <p:txBody>
          <a:bodyPr lIns="0" tIns="0" rIns="0" bIns="0" rtlCol="0" anchor="t">
            <a:spAutoFit/>
          </a:bodyPr>
          <a:lstStyle/>
          <a:p>
            <a:pPr algn="ctr">
              <a:lnSpc>
                <a:spcPts val="3639"/>
              </a:lnSpc>
            </a:pPr>
            <a:r>
              <a:rPr lang="en-US" sz="2599" spc="129">
                <a:solidFill>
                  <a:srgbClr val="FFFFFF"/>
                </a:solidFill>
                <a:latin typeface="Montserrat Classic Bold"/>
              </a:rPr>
              <a:t>Fire</a:t>
            </a:r>
          </a:p>
        </p:txBody>
      </p:sp>
      <p:sp>
        <p:nvSpPr>
          <p:cNvPr id="59" name="TextBox 59"/>
          <p:cNvSpPr txBox="1"/>
          <p:nvPr/>
        </p:nvSpPr>
        <p:spPr>
          <a:xfrm>
            <a:off x="9746997" y="3283436"/>
            <a:ext cx="2514282" cy="443845"/>
          </a:xfrm>
          <a:prstGeom prst="rect">
            <a:avLst/>
          </a:prstGeom>
        </p:spPr>
        <p:txBody>
          <a:bodyPr lIns="0" tIns="0" rIns="0" bIns="0" rtlCol="0" anchor="t">
            <a:spAutoFit/>
          </a:bodyPr>
          <a:lstStyle/>
          <a:p>
            <a:pPr algn="ctr">
              <a:lnSpc>
                <a:spcPts val="3640"/>
              </a:lnSpc>
            </a:pPr>
            <a:r>
              <a:rPr lang="en-US" sz="2600" spc="130">
                <a:solidFill>
                  <a:srgbClr val="FFFFFF"/>
                </a:solidFill>
                <a:latin typeface="Montserrat Classic Bold"/>
              </a:rPr>
              <a:t>WI-FI</a:t>
            </a:r>
          </a:p>
        </p:txBody>
      </p:sp>
      <p:sp>
        <p:nvSpPr>
          <p:cNvPr id="60" name="TextBox 60"/>
          <p:cNvSpPr txBox="1"/>
          <p:nvPr/>
        </p:nvSpPr>
        <p:spPr>
          <a:xfrm>
            <a:off x="1400875" y="1049610"/>
            <a:ext cx="11438190"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Montserrat Classic Bold"/>
              </a:rPr>
              <a:t>Unified Modeling Language</a:t>
            </a:r>
          </a:p>
        </p:txBody>
      </p:sp>
      <p:sp>
        <p:nvSpPr>
          <p:cNvPr id="62" name="AutoShape 62"/>
          <p:cNvSpPr/>
          <p:nvPr/>
        </p:nvSpPr>
        <p:spPr>
          <a:xfrm rot="-5419129">
            <a:off x="8724201" y="5129212"/>
            <a:ext cx="8229727" cy="0"/>
          </a:xfrm>
          <a:prstGeom prst="line">
            <a:avLst/>
          </a:prstGeom>
          <a:ln w="28575" cap="rnd">
            <a:solidFill>
              <a:srgbClr val="13538A">
                <a:alpha val="17647"/>
              </a:srgbClr>
            </a:solidFill>
            <a:prstDash val="solid"/>
            <a:headEnd type="none" w="sm" len="sm"/>
            <a:tailEnd type="none" w="sm" len="sm"/>
          </a:ln>
        </p:spPr>
      </p:sp>
      <p:grpSp>
        <p:nvGrpSpPr>
          <p:cNvPr id="78" name="Group 77">
            <a:extLst>
              <a:ext uri="{FF2B5EF4-FFF2-40B4-BE49-F238E27FC236}">
                <a16:creationId xmlns:a16="http://schemas.microsoft.com/office/drawing/2014/main" id="{C42E035E-10BC-4A6E-B0F2-91E2752A1105}"/>
              </a:ext>
            </a:extLst>
          </p:cNvPr>
          <p:cNvGrpSpPr/>
          <p:nvPr/>
        </p:nvGrpSpPr>
        <p:grpSpPr>
          <a:xfrm>
            <a:off x="13252054" y="1049610"/>
            <a:ext cx="4624370" cy="7803854"/>
            <a:chOff x="13271104" y="1049610"/>
            <a:chExt cx="4624370" cy="7803854"/>
          </a:xfrm>
        </p:grpSpPr>
        <p:sp>
          <p:nvSpPr>
            <p:cNvPr id="64" name="Freeform 64"/>
            <p:cNvSpPr/>
            <p:nvPr/>
          </p:nvSpPr>
          <p:spPr>
            <a:xfrm>
              <a:off x="13365499" y="3024037"/>
              <a:ext cx="4435579" cy="5829427"/>
            </a:xfrm>
            <a:custGeom>
              <a:avLst/>
              <a:gdLst/>
              <a:ahLst/>
              <a:cxnLst/>
              <a:rect l="l" t="t" r="r" b="b"/>
              <a:pathLst>
                <a:path w="1178348" h="1548635">
                  <a:moveTo>
                    <a:pt x="1053888" y="1548635"/>
                  </a:moveTo>
                  <a:lnTo>
                    <a:pt x="124460" y="1548635"/>
                  </a:lnTo>
                  <a:cubicBezTo>
                    <a:pt x="55880" y="1548635"/>
                    <a:pt x="0" y="1492755"/>
                    <a:pt x="0" y="1424175"/>
                  </a:cubicBezTo>
                  <a:lnTo>
                    <a:pt x="0" y="124460"/>
                  </a:lnTo>
                  <a:cubicBezTo>
                    <a:pt x="0" y="55880"/>
                    <a:pt x="55880" y="0"/>
                    <a:pt x="124460" y="0"/>
                  </a:cubicBezTo>
                  <a:lnTo>
                    <a:pt x="1053888" y="0"/>
                  </a:lnTo>
                  <a:cubicBezTo>
                    <a:pt x="1122468" y="0"/>
                    <a:pt x="1178348" y="55880"/>
                    <a:pt x="1178348" y="124460"/>
                  </a:cubicBezTo>
                  <a:lnTo>
                    <a:pt x="1178348" y="1424175"/>
                  </a:lnTo>
                  <a:cubicBezTo>
                    <a:pt x="1178348" y="1492755"/>
                    <a:pt x="1122468" y="1548635"/>
                    <a:pt x="1053888" y="1548635"/>
                  </a:cubicBezTo>
                  <a:close/>
                </a:path>
              </a:pathLst>
            </a:custGeom>
            <a:solidFill>
              <a:srgbClr val="FFFFFF"/>
            </a:solidFill>
          </p:spPr>
        </p:sp>
        <p:sp>
          <p:nvSpPr>
            <p:cNvPr id="61" name="TextBox 61"/>
            <p:cNvSpPr txBox="1"/>
            <p:nvPr/>
          </p:nvSpPr>
          <p:spPr>
            <a:xfrm>
              <a:off x="13271104" y="1049610"/>
              <a:ext cx="4624370"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Montserrat Classic Bold"/>
                </a:rPr>
                <a:t>Tech Stack</a:t>
              </a:r>
            </a:p>
          </p:txBody>
        </p:sp>
        <p:pic>
          <p:nvPicPr>
            <p:cNvPr id="65" name="Picture 6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28687" y="2172406"/>
              <a:ext cx="1161612" cy="1452015"/>
            </a:xfrm>
            <a:prstGeom prst="rect">
              <a:avLst/>
            </a:prstGeom>
          </p:spPr>
        </p:pic>
        <p:sp>
          <p:nvSpPr>
            <p:cNvPr id="66" name="TextBox 66"/>
            <p:cNvSpPr txBox="1"/>
            <p:nvPr/>
          </p:nvSpPr>
          <p:spPr>
            <a:xfrm>
              <a:off x="13719126" y="3948742"/>
              <a:ext cx="3728325" cy="1534695"/>
            </a:xfrm>
            <a:prstGeom prst="rect">
              <a:avLst/>
            </a:prstGeom>
          </p:spPr>
          <p:txBody>
            <a:bodyPr lIns="0" tIns="0" rIns="0" bIns="0" rtlCol="0" anchor="t">
              <a:spAutoFit/>
            </a:bodyPr>
            <a:lstStyle/>
            <a:p>
              <a:pPr>
                <a:lnSpc>
                  <a:spcPts val="3001"/>
                </a:lnSpc>
              </a:pPr>
              <a:r>
                <a:rPr lang="en-US" sz="2501">
                  <a:solidFill>
                    <a:srgbClr val="13538A"/>
                  </a:solidFill>
                  <a:latin typeface="Montserrat Classic Bold"/>
                </a:rPr>
                <a:t>Machine Learning ​</a:t>
              </a:r>
            </a:p>
            <a:p>
              <a:pPr>
                <a:lnSpc>
                  <a:spcPts val="3001"/>
                </a:lnSpc>
              </a:pPr>
              <a:r>
                <a:rPr lang="en-US" sz="2501">
                  <a:solidFill>
                    <a:srgbClr val="13538A"/>
                  </a:solidFill>
                  <a:latin typeface="Montserrat Classic"/>
                </a:rPr>
                <a:t>Python - Google Colab Pro (For GPU options)</a:t>
              </a:r>
            </a:p>
            <a:p>
              <a:pPr>
                <a:lnSpc>
                  <a:spcPts val="3001"/>
                </a:lnSpc>
              </a:pPr>
              <a:endParaRPr lang="en-US" sz="2501">
                <a:solidFill>
                  <a:srgbClr val="13538A"/>
                </a:solidFill>
                <a:latin typeface="Montserrat Classic"/>
              </a:endParaRPr>
            </a:p>
          </p:txBody>
        </p:sp>
        <p:sp>
          <p:nvSpPr>
            <p:cNvPr id="67" name="TextBox 67"/>
            <p:cNvSpPr txBox="1"/>
            <p:nvPr/>
          </p:nvSpPr>
          <p:spPr>
            <a:xfrm>
              <a:off x="13719126" y="5513987"/>
              <a:ext cx="3728325" cy="1534695"/>
            </a:xfrm>
            <a:prstGeom prst="rect">
              <a:avLst/>
            </a:prstGeom>
          </p:spPr>
          <p:txBody>
            <a:bodyPr lIns="0" tIns="0" rIns="0" bIns="0" rtlCol="0" anchor="t">
              <a:spAutoFit/>
            </a:bodyPr>
            <a:lstStyle/>
            <a:p>
              <a:pPr>
                <a:lnSpc>
                  <a:spcPts val="3001"/>
                </a:lnSpc>
              </a:pPr>
              <a:r>
                <a:rPr lang="en-US" sz="2501">
                  <a:solidFill>
                    <a:srgbClr val="13538A"/>
                  </a:solidFill>
                  <a:latin typeface="Montserrat Classic Bold"/>
                </a:rPr>
                <a:t>Data Visualization​</a:t>
              </a:r>
            </a:p>
            <a:p>
              <a:pPr>
                <a:lnSpc>
                  <a:spcPts val="3001"/>
                </a:lnSpc>
              </a:pPr>
              <a:r>
                <a:rPr lang="en-US" sz="2501">
                  <a:solidFill>
                    <a:srgbClr val="13538A"/>
                  </a:solidFill>
                  <a:latin typeface="Montserrat Classic"/>
                </a:rPr>
                <a:t>Tableau Server and Tableau Desktop​</a:t>
              </a:r>
            </a:p>
            <a:p>
              <a:pPr>
                <a:lnSpc>
                  <a:spcPts val="3001"/>
                </a:lnSpc>
              </a:pPr>
              <a:endParaRPr lang="en-US" sz="2501">
                <a:solidFill>
                  <a:srgbClr val="13538A"/>
                </a:solidFill>
                <a:latin typeface="Montserrat Classic"/>
              </a:endParaRPr>
            </a:p>
          </p:txBody>
        </p:sp>
        <p:sp>
          <p:nvSpPr>
            <p:cNvPr id="68" name="TextBox 68"/>
            <p:cNvSpPr txBox="1"/>
            <p:nvPr/>
          </p:nvSpPr>
          <p:spPr>
            <a:xfrm>
              <a:off x="13719126" y="7079467"/>
              <a:ext cx="3728325" cy="1153090"/>
            </a:xfrm>
            <a:prstGeom prst="rect">
              <a:avLst/>
            </a:prstGeom>
          </p:spPr>
          <p:txBody>
            <a:bodyPr lIns="0" tIns="0" rIns="0" bIns="0" rtlCol="0" anchor="t">
              <a:spAutoFit/>
            </a:bodyPr>
            <a:lstStyle/>
            <a:p>
              <a:pPr>
                <a:lnSpc>
                  <a:spcPts val="3001"/>
                </a:lnSpc>
              </a:pPr>
              <a:r>
                <a:rPr lang="en-US" sz="2501">
                  <a:solidFill>
                    <a:srgbClr val="13538A"/>
                  </a:solidFill>
                  <a:latin typeface="Montserrat Classic Bold"/>
                </a:rPr>
                <a:t>Web development</a:t>
              </a:r>
              <a:r>
                <a:rPr lang="en-US" sz="2501">
                  <a:solidFill>
                    <a:srgbClr val="13538A"/>
                  </a:solidFill>
                  <a:latin typeface="Montserrat Classic"/>
                </a:rPr>
                <a:t> HTML5, Bootstrap, Php, JavaScript, SASS</a:t>
              </a:r>
            </a:p>
          </p:txBody>
        </p:sp>
      </p:grpSp>
      <p:sp>
        <p:nvSpPr>
          <p:cNvPr id="69" name="AutoShape 69"/>
          <p:cNvSpPr/>
          <p:nvPr/>
        </p:nvSpPr>
        <p:spPr>
          <a:xfrm rot="-5379354">
            <a:off x="9165329" y="5832841"/>
            <a:ext cx="659810" cy="0"/>
          </a:xfrm>
          <a:prstGeom prst="line">
            <a:avLst/>
          </a:prstGeom>
          <a:ln w="76200" cap="rnd">
            <a:solidFill>
              <a:srgbClr val="13538A"/>
            </a:solidFill>
            <a:prstDash val="solid"/>
            <a:headEnd type="none" w="sm" len="sm"/>
            <a:tailEnd type="none" w="sm" len="sm"/>
          </a:ln>
        </p:spPr>
      </p:sp>
      <p:grpSp>
        <p:nvGrpSpPr>
          <p:cNvPr id="70" name="Group 70"/>
          <p:cNvGrpSpPr/>
          <p:nvPr/>
        </p:nvGrpSpPr>
        <p:grpSpPr>
          <a:xfrm rot="5400000">
            <a:off x="9319861" y="6070983"/>
            <a:ext cx="358854" cy="305027"/>
            <a:chOff x="0" y="0"/>
            <a:chExt cx="597645" cy="508000"/>
          </a:xfrm>
        </p:grpSpPr>
        <p:sp>
          <p:nvSpPr>
            <p:cNvPr id="71" name="Freeform 71"/>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72" name="Freeform 72"/>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sp>
        <p:nvSpPr>
          <p:cNvPr id="73" name="AutoShape 73"/>
          <p:cNvSpPr/>
          <p:nvPr/>
        </p:nvSpPr>
        <p:spPr>
          <a:xfrm rot="-5379354">
            <a:off x="3435449" y="5815545"/>
            <a:ext cx="659810" cy="0"/>
          </a:xfrm>
          <a:prstGeom prst="line">
            <a:avLst/>
          </a:prstGeom>
          <a:ln w="76200" cap="rnd">
            <a:solidFill>
              <a:srgbClr val="13538A"/>
            </a:solidFill>
            <a:prstDash val="solid"/>
            <a:headEnd type="none" w="sm" len="sm"/>
            <a:tailEnd type="none" w="sm" len="sm"/>
          </a:ln>
        </p:spPr>
      </p:sp>
      <p:grpSp>
        <p:nvGrpSpPr>
          <p:cNvPr id="74" name="Group 74"/>
          <p:cNvGrpSpPr/>
          <p:nvPr/>
        </p:nvGrpSpPr>
        <p:grpSpPr>
          <a:xfrm rot="5400000">
            <a:off x="3589981" y="6053687"/>
            <a:ext cx="358854" cy="305027"/>
            <a:chOff x="0" y="0"/>
            <a:chExt cx="597645" cy="508000"/>
          </a:xfrm>
        </p:grpSpPr>
        <p:sp>
          <p:nvSpPr>
            <p:cNvPr id="75" name="Freeform 75"/>
            <p:cNvSpPr/>
            <p:nvPr/>
          </p:nvSpPr>
          <p:spPr>
            <a:xfrm>
              <a:off x="0" y="215900"/>
              <a:ext cx="301735" cy="76200"/>
            </a:xfrm>
            <a:custGeom>
              <a:avLst/>
              <a:gdLst/>
              <a:ahLst/>
              <a:cxnLst/>
              <a:rect l="l" t="t" r="r" b="b"/>
              <a:pathLst>
                <a:path w="301735" h="76200">
                  <a:moveTo>
                    <a:pt x="0" y="0"/>
                  </a:moveTo>
                  <a:lnTo>
                    <a:pt x="301735" y="0"/>
                  </a:lnTo>
                  <a:lnTo>
                    <a:pt x="301735" y="76200"/>
                  </a:lnTo>
                  <a:lnTo>
                    <a:pt x="0" y="76200"/>
                  </a:lnTo>
                  <a:close/>
                </a:path>
              </a:pathLst>
            </a:custGeom>
            <a:solidFill>
              <a:srgbClr val="13538A"/>
            </a:solidFill>
          </p:spPr>
        </p:sp>
        <p:sp>
          <p:nvSpPr>
            <p:cNvPr id="76" name="Freeform 76"/>
            <p:cNvSpPr/>
            <p:nvPr/>
          </p:nvSpPr>
          <p:spPr>
            <a:xfrm>
              <a:off x="222995" y="1270"/>
              <a:ext cx="374650" cy="505460"/>
            </a:xfrm>
            <a:custGeom>
              <a:avLst/>
              <a:gdLst/>
              <a:ahLst/>
              <a:cxnLst/>
              <a:rect l="l" t="t" r="r" b="b"/>
              <a:pathLst>
                <a:path w="374650" h="505460">
                  <a:moveTo>
                    <a:pt x="0" y="505460"/>
                  </a:moveTo>
                  <a:lnTo>
                    <a:pt x="0" y="0"/>
                  </a:lnTo>
                  <a:lnTo>
                    <a:pt x="374650" y="252730"/>
                  </a:lnTo>
                  <a:close/>
                </a:path>
              </a:pathLst>
            </a:custGeom>
            <a:solidFill>
              <a:srgbClr val="13538A"/>
            </a:solidFill>
          </p:spPr>
        </p:sp>
      </p:gr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967189" y="1802933"/>
            <a:ext cx="8213476" cy="6665009"/>
            <a:chOff x="0" y="0"/>
            <a:chExt cx="3110546" cy="2524122"/>
          </a:xfrm>
        </p:grpSpPr>
        <p:sp>
          <p:nvSpPr>
            <p:cNvPr id="3" name="Freeform 3"/>
            <p:cNvSpPr/>
            <p:nvPr/>
          </p:nvSpPr>
          <p:spPr>
            <a:xfrm>
              <a:off x="0" y="0"/>
              <a:ext cx="3110546" cy="2524122"/>
            </a:xfrm>
            <a:custGeom>
              <a:avLst/>
              <a:gdLst/>
              <a:ahLst/>
              <a:cxnLst/>
              <a:rect l="l" t="t" r="r" b="b"/>
              <a:pathLst>
                <a:path w="3110546" h="2524122">
                  <a:moveTo>
                    <a:pt x="2986086" y="2524122"/>
                  </a:moveTo>
                  <a:lnTo>
                    <a:pt x="124460" y="2524122"/>
                  </a:lnTo>
                  <a:cubicBezTo>
                    <a:pt x="55880" y="2524122"/>
                    <a:pt x="0" y="2468242"/>
                    <a:pt x="0" y="2399662"/>
                  </a:cubicBezTo>
                  <a:lnTo>
                    <a:pt x="0" y="124460"/>
                  </a:lnTo>
                  <a:cubicBezTo>
                    <a:pt x="0" y="55880"/>
                    <a:pt x="55880" y="0"/>
                    <a:pt x="124460" y="0"/>
                  </a:cubicBezTo>
                  <a:lnTo>
                    <a:pt x="2986086" y="0"/>
                  </a:lnTo>
                  <a:cubicBezTo>
                    <a:pt x="3054666" y="0"/>
                    <a:pt x="3110546" y="55880"/>
                    <a:pt x="3110546" y="124460"/>
                  </a:cubicBezTo>
                  <a:lnTo>
                    <a:pt x="3110546" y="2399662"/>
                  </a:lnTo>
                  <a:cubicBezTo>
                    <a:pt x="3110546" y="2468242"/>
                    <a:pt x="3054666" y="2524122"/>
                    <a:pt x="2986086" y="2524122"/>
                  </a:cubicBezTo>
                  <a:close/>
                </a:path>
              </a:pathLst>
            </a:custGeom>
            <a:solidFill>
              <a:srgbClr val="13538A"/>
            </a:solidFill>
          </p:spPr>
        </p:sp>
      </p:grpSp>
      <p:grpSp>
        <p:nvGrpSpPr>
          <p:cNvPr id="4" name="Group 4"/>
          <p:cNvGrpSpPr/>
          <p:nvPr/>
        </p:nvGrpSpPr>
        <p:grpSpPr>
          <a:xfrm rot="-5400000">
            <a:off x="9820057" y="1802933"/>
            <a:ext cx="8213476" cy="6665009"/>
            <a:chOff x="0" y="0"/>
            <a:chExt cx="3110546" cy="2524122"/>
          </a:xfrm>
        </p:grpSpPr>
        <p:sp>
          <p:nvSpPr>
            <p:cNvPr id="5" name="Freeform 5"/>
            <p:cNvSpPr/>
            <p:nvPr/>
          </p:nvSpPr>
          <p:spPr>
            <a:xfrm>
              <a:off x="0" y="0"/>
              <a:ext cx="3110546" cy="2524122"/>
            </a:xfrm>
            <a:custGeom>
              <a:avLst/>
              <a:gdLst/>
              <a:ahLst/>
              <a:cxnLst/>
              <a:rect l="l" t="t" r="r" b="b"/>
              <a:pathLst>
                <a:path w="3110546" h="2524122">
                  <a:moveTo>
                    <a:pt x="2986086" y="2524122"/>
                  </a:moveTo>
                  <a:lnTo>
                    <a:pt x="124460" y="2524122"/>
                  </a:lnTo>
                  <a:cubicBezTo>
                    <a:pt x="55880" y="2524122"/>
                    <a:pt x="0" y="2468242"/>
                    <a:pt x="0" y="2399662"/>
                  </a:cubicBezTo>
                  <a:lnTo>
                    <a:pt x="0" y="124460"/>
                  </a:lnTo>
                  <a:cubicBezTo>
                    <a:pt x="0" y="55880"/>
                    <a:pt x="55880" y="0"/>
                    <a:pt x="124460" y="0"/>
                  </a:cubicBezTo>
                  <a:lnTo>
                    <a:pt x="2986086" y="0"/>
                  </a:lnTo>
                  <a:cubicBezTo>
                    <a:pt x="3054666" y="0"/>
                    <a:pt x="3110546" y="55880"/>
                    <a:pt x="3110546" y="124460"/>
                  </a:cubicBezTo>
                  <a:lnTo>
                    <a:pt x="3110546" y="2399662"/>
                  </a:lnTo>
                  <a:cubicBezTo>
                    <a:pt x="3110546" y="2468242"/>
                    <a:pt x="3054666" y="2524122"/>
                    <a:pt x="2986086" y="2524122"/>
                  </a:cubicBezTo>
                  <a:close/>
                </a:path>
              </a:pathLst>
            </a:custGeom>
            <a:solidFill>
              <a:srgbClr val="13538A"/>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50523" y="1914829"/>
            <a:ext cx="1646808" cy="1500093"/>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065910" y="1914829"/>
            <a:ext cx="1721771" cy="1500093"/>
          </a:xfrm>
          <a:prstGeom prst="rect">
            <a:avLst/>
          </a:prstGeom>
        </p:spPr>
      </p:pic>
      <p:sp>
        <p:nvSpPr>
          <p:cNvPr id="8" name="TextBox 8"/>
          <p:cNvSpPr txBox="1"/>
          <p:nvPr/>
        </p:nvSpPr>
        <p:spPr>
          <a:xfrm rot="-5400000">
            <a:off x="-1446740" y="3834307"/>
            <a:ext cx="6884218" cy="2098457"/>
          </a:xfrm>
          <a:prstGeom prst="rect">
            <a:avLst/>
          </a:prstGeom>
        </p:spPr>
        <p:txBody>
          <a:bodyPr lIns="0" tIns="0" rIns="0" bIns="0" rtlCol="0" anchor="t">
            <a:spAutoFit/>
          </a:bodyPr>
          <a:lstStyle/>
          <a:p>
            <a:pPr algn="ctr">
              <a:lnSpc>
                <a:spcPts val="8319"/>
              </a:lnSpc>
            </a:pPr>
            <a:r>
              <a:rPr lang="en-US" sz="6399" spc="319">
                <a:solidFill>
                  <a:srgbClr val="FFFFFF"/>
                </a:solidFill>
                <a:latin typeface="Montserrat Classic Bold"/>
              </a:rPr>
              <a:t>PROBLEM STATEMENT</a:t>
            </a:r>
          </a:p>
        </p:txBody>
      </p:sp>
      <p:sp>
        <p:nvSpPr>
          <p:cNvPr id="9" name="TextBox 9"/>
          <p:cNvSpPr txBox="1"/>
          <p:nvPr/>
        </p:nvSpPr>
        <p:spPr>
          <a:xfrm>
            <a:off x="4259055" y="3722443"/>
            <a:ext cx="5724995" cy="544840"/>
          </a:xfrm>
          <a:prstGeom prst="rect">
            <a:avLst/>
          </a:prstGeom>
        </p:spPr>
        <p:txBody>
          <a:bodyPr lIns="0" tIns="0" rIns="0" bIns="0" rtlCol="0" anchor="t">
            <a:spAutoFit/>
          </a:bodyPr>
          <a:lstStyle/>
          <a:p>
            <a:pPr algn="ctr">
              <a:lnSpc>
                <a:spcPts val="4479"/>
              </a:lnSpc>
            </a:pPr>
            <a:r>
              <a:rPr lang="en-US" sz="3199" spc="159">
                <a:solidFill>
                  <a:srgbClr val="FFFFFF"/>
                </a:solidFill>
                <a:latin typeface="Montserrat Classic Bold"/>
              </a:rPr>
              <a:t>TREES PROBLEM</a:t>
            </a:r>
          </a:p>
        </p:txBody>
      </p:sp>
      <p:sp>
        <p:nvSpPr>
          <p:cNvPr id="10" name="TextBox 10"/>
          <p:cNvSpPr txBox="1"/>
          <p:nvPr/>
        </p:nvSpPr>
        <p:spPr>
          <a:xfrm>
            <a:off x="4211430" y="4442155"/>
            <a:ext cx="5724995" cy="3434715"/>
          </a:xfrm>
          <a:prstGeom prst="rect">
            <a:avLst/>
          </a:prstGeom>
        </p:spPr>
        <p:txBody>
          <a:bodyPr lIns="0" tIns="0" rIns="0" bIns="0" rtlCol="0" anchor="t">
            <a:spAutoFit/>
          </a:bodyPr>
          <a:lstStyle/>
          <a:p>
            <a:pPr marL="0" lvl="0" indent="0" algn="ctr">
              <a:lnSpc>
                <a:spcPts val="3899"/>
              </a:lnSpc>
            </a:pPr>
            <a:r>
              <a:rPr lang="en-US" sz="2599" spc="25">
                <a:solidFill>
                  <a:srgbClr val="FFFFFF"/>
                </a:solidFill>
                <a:latin typeface="Montserrat Classic"/>
              </a:rPr>
              <a:t>A two part exercise that incorporates visualization related to trees at a suburb and tree type level and other relevant metrics, with prediction of tree on the basis of its features in Greater city of Geelong.​</a:t>
            </a:r>
          </a:p>
        </p:txBody>
      </p:sp>
      <p:sp>
        <p:nvSpPr>
          <p:cNvPr id="11" name="TextBox 11"/>
          <p:cNvSpPr txBox="1"/>
          <p:nvPr/>
        </p:nvSpPr>
        <p:spPr>
          <a:xfrm>
            <a:off x="11027160" y="3722443"/>
            <a:ext cx="5799271" cy="544840"/>
          </a:xfrm>
          <a:prstGeom prst="rect">
            <a:avLst/>
          </a:prstGeom>
        </p:spPr>
        <p:txBody>
          <a:bodyPr lIns="0" tIns="0" rIns="0" bIns="0" rtlCol="0" anchor="t">
            <a:spAutoFit/>
          </a:bodyPr>
          <a:lstStyle/>
          <a:p>
            <a:pPr algn="ctr">
              <a:lnSpc>
                <a:spcPts val="4479"/>
              </a:lnSpc>
            </a:pPr>
            <a:r>
              <a:rPr lang="en-US" sz="3199" spc="159">
                <a:solidFill>
                  <a:srgbClr val="FFFFFF"/>
                </a:solidFill>
                <a:latin typeface="Montserrat Classic Bold"/>
              </a:rPr>
              <a:t>PEDESTRIAN PROBLEM</a:t>
            </a:r>
          </a:p>
        </p:txBody>
      </p:sp>
      <p:sp>
        <p:nvSpPr>
          <p:cNvPr id="12" name="TextBox 12"/>
          <p:cNvSpPr txBox="1"/>
          <p:nvPr/>
        </p:nvSpPr>
        <p:spPr>
          <a:xfrm>
            <a:off x="11027160" y="4442155"/>
            <a:ext cx="5799271" cy="3930015"/>
          </a:xfrm>
          <a:prstGeom prst="rect">
            <a:avLst/>
          </a:prstGeom>
        </p:spPr>
        <p:txBody>
          <a:bodyPr lIns="0" tIns="0" rIns="0" bIns="0" rtlCol="0" anchor="t">
            <a:spAutoFit/>
          </a:bodyPr>
          <a:lstStyle/>
          <a:p>
            <a:pPr marL="0" lvl="0" indent="0" algn="ctr">
              <a:lnSpc>
                <a:spcPts val="3899"/>
              </a:lnSpc>
            </a:pPr>
            <a:r>
              <a:rPr lang="en-US" sz="2599" spc="25">
                <a:solidFill>
                  <a:srgbClr val="FFFFFF"/>
                </a:solidFill>
                <a:latin typeface="Montserrat Classic"/>
              </a:rPr>
              <a:t>To keep a track of citizen in Geelong city and types of places they have been to. This keeps track of citizen movement in restaurants, hospitals etc in post lockdown time in the city. We use Google API to get this information and monitor movement.​</a:t>
            </a:r>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324918" y="6599235"/>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619692">
            <a:off x="-2144227" y="-2837099"/>
            <a:ext cx="7291609" cy="5674197"/>
          </a:xfrm>
          <a:prstGeom prst="rect">
            <a:avLst/>
          </a:prstGeom>
        </p:spPr>
      </p:pic>
      <p:grpSp>
        <p:nvGrpSpPr>
          <p:cNvPr id="5" name="Group 5"/>
          <p:cNvGrpSpPr/>
          <p:nvPr/>
        </p:nvGrpSpPr>
        <p:grpSpPr>
          <a:xfrm>
            <a:off x="1028700" y="2358396"/>
            <a:ext cx="7111171" cy="6899904"/>
            <a:chOff x="0" y="0"/>
            <a:chExt cx="2353923" cy="2283989"/>
          </a:xfrm>
        </p:grpSpPr>
        <p:sp>
          <p:nvSpPr>
            <p:cNvPr id="6" name="Freeform 6"/>
            <p:cNvSpPr/>
            <p:nvPr/>
          </p:nvSpPr>
          <p:spPr>
            <a:xfrm>
              <a:off x="0" y="0"/>
              <a:ext cx="2353923" cy="2283989"/>
            </a:xfrm>
            <a:custGeom>
              <a:avLst/>
              <a:gdLst/>
              <a:ahLst/>
              <a:cxnLst/>
              <a:rect l="l" t="t" r="r" b="b"/>
              <a:pathLst>
                <a:path w="2353923" h="2283989">
                  <a:moveTo>
                    <a:pt x="2229463" y="2283989"/>
                  </a:moveTo>
                  <a:lnTo>
                    <a:pt x="124460" y="2283989"/>
                  </a:lnTo>
                  <a:cubicBezTo>
                    <a:pt x="55880" y="2283989"/>
                    <a:pt x="0" y="2228109"/>
                    <a:pt x="0" y="2159529"/>
                  </a:cubicBezTo>
                  <a:lnTo>
                    <a:pt x="0" y="124460"/>
                  </a:lnTo>
                  <a:cubicBezTo>
                    <a:pt x="0" y="55880"/>
                    <a:pt x="55880" y="0"/>
                    <a:pt x="124460" y="0"/>
                  </a:cubicBezTo>
                  <a:lnTo>
                    <a:pt x="2229463" y="0"/>
                  </a:lnTo>
                  <a:cubicBezTo>
                    <a:pt x="2298043" y="0"/>
                    <a:pt x="2353923" y="55880"/>
                    <a:pt x="2353923" y="124460"/>
                  </a:cubicBezTo>
                  <a:lnTo>
                    <a:pt x="2353923" y="2159529"/>
                  </a:lnTo>
                  <a:cubicBezTo>
                    <a:pt x="2353923" y="2228109"/>
                    <a:pt x="2298043" y="2283989"/>
                    <a:pt x="2229463" y="2283989"/>
                  </a:cubicBezTo>
                  <a:close/>
                </a:path>
              </a:pathLst>
            </a:custGeom>
            <a:solidFill>
              <a:srgbClr val="FFFFFF"/>
            </a:solidFill>
          </p:spPr>
        </p:sp>
      </p:grpSp>
      <p:pic>
        <p:nvPicPr>
          <p:cNvPr id="7" name="Picture 7"/>
          <p:cNvPicPr>
            <a:picLocks noChangeAspect="1"/>
          </p:cNvPicPr>
          <p:nvPr/>
        </p:nvPicPr>
        <p:blipFill>
          <a:blip r:embed="rId7"/>
          <a:srcRect/>
          <a:stretch>
            <a:fillRect/>
          </a:stretch>
        </p:blipFill>
        <p:spPr>
          <a:xfrm>
            <a:off x="12365453" y="975558"/>
            <a:ext cx="4893847" cy="3672582"/>
          </a:xfrm>
          <a:prstGeom prst="rect">
            <a:avLst/>
          </a:prstGeom>
        </p:spPr>
      </p:pic>
      <p:pic>
        <p:nvPicPr>
          <p:cNvPr id="8" name="Picture 8"/>
          <p:cNvPicPr>
            <a:picLocks noChangeAspect="1"/>
          </p:cNvPicPr>
          <p:nvPr/>
        </p:nvPicPr>
        <p:blipFill>
          <a:blip r:embed="rId8"/>
          <a:srcRect/>
          <a:stretch>
            <a:fillRect/>
          </a:stretch>
        </p:blipFill>
        <p:spPr>
          <a:xfrm>
            <a:off x="8351672" y="4648140"/>
            <a:ext cx="8992435" cy="4743510"/>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144000" y="2212969"/>
            <a:ext cx="2415310" cy="2253088"/>
          </a:xfrm>
          <a:prstGeom prst="rect">
            <a:avLst/>
          </a:prstGeom>
        </p:spPr>
      </p:pic>
      <p:sp>
        <p:nvSpPr>
          <p:cNvPr id="10" name="TextBox 10"/>
          <p:cNvSpPr txBox="1"/>
          <p:nvPr/>
        </p:nvSpPr>
        <p:spPr>
          <a:xfrm>
            <a:off x="1549203" y="2719616"/>
            <a:ext cx="6316572" cy="6672034"/>
          </a:xfrm>
          <a:prstGeom prst="rect">
            <a:avLst/>
          </a:prstGeom>
        </p:spPr>
        <p:txBody>
          <a:bodyPr lIns="0" tIns="0" rIns="0" bIns="0" rtlCol="0" anchor="t">
            <a:spAutoFit/>
          </a:bodyPr>
          <a:lstStyle/>
          <a:p>
            <a:pPr>
              <a:lnSpc>
                <a:spcPts val="3639"/>
              </a:lnSpc>
            </a:pPr>
            <a:r>
              <a:rPr lang="en-US" sz="2599">
                <a:solidFill>
                  <a:srgbClr val="13538A"/>
                </a:solidFill>
                <a:latin typeface="Montserrat Classic Bold"/>
              </a:rPr>
              <a:t>Improvements Tree Problem​</a:t>
            </a:r>
          </a:p>
          <a:p>
            <a:pPr>
              <a:lnSpc>
                <a:spcPts val="3079"/>
              </a:lnSpc>
            </a:pPr>
            <a:r>
              <a:rPr lang="en-US" sz="2199">
                <a:solidFill>
                  <a:srgbClr val="13538A"/>
                </a:solidFill>
                <a:latin typeface="Montserrat Classic"/>
              </a:rPr>
              <a:t>- Added over 5K samples by applying advanced imputing​</a:t>
            </a:r>
          </a:p>
          <a:p>
            <a:pPr>
              <a:lnSpc>
                <a:spcPts val="3079"/>
              </a:lnSpc>
            </a:pPr>
            <a:r>
              <a:rPr lang="en-US" sz="2199">
                <a:solidFill>
                  <a:srgbClr val="13538A"/>
                </a:solidFill>
                <a:latin typeface="Montserrat Classic"/>
              </a:rPr>
              <a:t>- Increased model prediction accuracy by over 2%​</a:t>
            </a:r>
          </a:p>
          <a:p>
            <a:pPr>
              <a:lnSpc>
                <a:spcPts val="3079"/>
              </a:lnSpc>
            </a:pPr>
            <a:r>
              <a:rPr lang="en-US" sz="2199">
                <a:solidFill>
                  <a:srgbClr val="13538A"/>
                </a:solidFill>
                <a:latin typeface="Montserrat Classic"/>
              </a:rPr>
              <a:t>- 5 algorithms, with hyperparameter tuning steps​</a:t>
            </a:r>
          </a:p>
          <a:p>
            <a:pPr>
              <a:lnSpc>
                <a:spcPts val="3079"/>
              </a:lnSpc>
            </a:pPr>
            <a:r>
              <a:rPr lang="en-US" sz="2199">
                <a:solidFill>
                  <a:srgbClr val="13538A"/>
                </a:solidFill>
                <a:latin typeface="Montserrat Classic"/>
              </a:rPr>
              <a:t>- Identified best model as Decision Tree on basis of run-time and accuracy​</a:t>
            </a:r>
          </a:p>
          <a:p>
            <a:pPr>
              <a:lnSpc>
                <a:spcPts val="2800"/>
              </a:lnSpc>
            </a:pPr>
            <a:r>
              <a:rPr lang="en-US" sz="2000">
                <a:solidFill>
                  <a:srgbClr val="13538A"/>
                </a:solidFill>
                <a:latin typeface="Montserrat Classic Bold"/>
              </a:rPr>
              <a:t>​</a:t>
            </a:r>
          </a:p>
          <a:p>
            <a:pPr>
              <a:lnSpc>
                <a:spcPts val="3639"/>
              </a:lnSpc>
            </a:pPr>
            <a:r>
              <a:rPr lang="en-US" sz="2599">
                <a:solidFill>
                  <a:srgbClr val="13538A"/>
                </a:solidFill>
                <a:latin typeface="Montserrat Classic Bold"/>
              </a:rPr>
              <a:t>Improvements Pedestrian Problem​</a:t>
            </a:r>
          </a:p>
          <a:p>
            <a:pPr>
              <a:lnSpc>
                <a:spcPts val="3079"/>
              </a:lnSpc>
            </a:pPr>
            <a:r>
              <a:rPr lang="en-US" sz="2199">
                <a:solidFill>
                  <a:srgbClr val="13538A"/>
                </a:solidFill>
                <a:latin typeface="Montserrat Classic"/>
              </a:rPr>
              <a:t>- Used Google API to add 4 more facility types in analysis​</a:t>
            </a:r>
          </a:p>
          <a:p>
            <a:pPr>
              <a:lnSpc>
                <a:spcPts val="3079"/>
              </a:lnSpc>
            </a:pPr>
            <a:r>
              <a:rPr lang="en-US" sz="2199">
                <a:solidFill>
                  <a:srgbClr val="13538A"/>
                </a:solidFill>
                <a:latin typeface="Montserrat Classic"/>
              </a:rPr>
              <a:t>- Lockdown stages vs Post for detailed comparative study​</a:t>
            </a:r>
          </a:p>
          <a:p>
            <a:pPr>
              <a:lnSpc>
                <a:spcPts val="2800"/>
              </a:lnSpc>
            </a:pPr>
            <a:r>
              <a:rPr lang="en-US" sz="2000">
                <a:solidFill>
                  <a:srgbClr val="13538A"/>
                </a:solidFill>
                <a:latin typeface="Montserrat Classic Bold"/>
              </a:rPr>
              <a:t>​</a:t>
            </a:r>
          </a:p>
          <a:p>
            <a:pPr>
              <a:lnSpc>
                <a:spcPts val="2800"/>
              </a:lnSpc>
              <a:spcBef>
                <a:spcPct val="0"/>
              </a:spcBef>
            </a:pPr>
            <a:endParaRPr lang="en-US" sz="2000">
              <a:solidFill>
                <a:srgbClr val="13538A"/>
              </a:solidFill>
              <a:latin typeface="Montserrat Classic Bold"/>
            </a:endParaRPr>
          </a:p>
        </p:txBody>
      </p:sp>
      <p:sp>
        <p:nvSpPr>
          <p:cNvPr id="11" name="TextBox 11"/>
          <p:cNvSpPr txBox="1"/>
          <p:nvPr/>
        </p:nvSpPr>
        <p:spPr>
          <a:xfrm>
            <a:off x="1028700" y="1028700"/>
            <a:ext cx="11819190" cy="883741"/>
          </a:xfrm>
          <a:prstGeom prst="rect">
            <a:avLst/>
          </a:prstGeom>
        </p:spPr>
        <p:txBody>
          <a:bodyPr lIns="0" tIns="0" rIns="0" bIns="0" rtlCol="0" anchor="t">
            <a:spAutoFit/>
          </a:bodyPr>
          <a:lstStyle/>
          <a:p>
            <a:pPr marL="0" lvl="0" indent="0">
              <a:lnSpc>
                <a:spcPts val="6960"/>
              </a:lnSpc>
              <a:spcBef>
                <a:spcPct val="0"/>
              </a:spcBef>
            </a:pPr>
            <a:r>
              <a:rPr lang="en-US" sz="5800">
                <a:solidFill>
                  <a:srgbClr val="FFFFFF"/>
                </a:solidFill>
                <a:latin typeface="Montserrat Classic Bold"/>
              </a:rPr>
              <a:t>Tree and Pedestrian Results​</a:t>
            </a:r>
          </a:p>
        </p:txBody>
      </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967189" y="1802933"/>
            <a:ext cx="8213476" cy="6665009"/>
            <a:chOff x="0" y="0"/>
            <a:chExt cx="3110546" cy="2524122"/>
          </a:xfrm>
        </p:grpSpPr>
        <p:sp>
          <p:nvSpPr>
            <p:cNvPr id="3" name="Freeform 3"/>
            <p:cNvSpPr/>
            <p:nvPr/>
          </p:nvSpPr>
          <p:spPr>
            <a:xfrm>
              <a:off x="0" y="0"/>
              <a:ext cx="3110546" cy="2524122"/>
            </a:xfrm>
            <a:custGeom>
              <a:avLst/>
              <a:gdLst/>
              <a:ahLst/>
              <a:cxnLst/>
              <a:rect l="l" t="t" r="r" b="b"/>
              <a:pathLst>
                <a:path w="3110546" h="2524122">
                  <a:moveTo>
                    <a:pt x="2986086" y="2524122"/>
                  </a:moveTo>
                  <a:lnTo>
                    <a:pt x="124460" y="2524122"/>
                  </a:lnTo>
                  <a:cubicBezTo>
                    <a:pt x="55880" y="2524122"/>
                    <a:pt x="0" y="2468242"/>
                    <a:pt x="0" y="2399662"/>
                  </a:cubicBezTo>
                  <a:lnTo>
                    <a:pt x="0" y="124460"/>
                  </a:lnTo>
                  <a:cubicBezTo>
                    <a:pt x="0" y="55880"/>
                    <a:pt x="55880" y="0"/>
                    <a:pt x="124460" y="0"/>
                  </a:cubicBezTo>
                  <a:lnTo>
                    <a:pt x="2986086" y="0"/>
                  </a:lnTo>
                  <a:cubicBezTo>
                    <a:pt x="3054666" y="0"/>
                    <a:pt x="3110546" y="55880"/>
                    <a:pt x="3110546" y="124460"/>
                  </a:cubicBezTo>
                  <a:lnTo>
                    <a:pt x="3110546" y="2399662"/>
                  </a:lnTo>
                  <a:cubicBezTo>
                    <a:pt x="3110546" y="2468242"/>
                    <a:pt x="3054666" y="2524122"/>
                    <a:pt x="2986086" y="2524122"/>
                  </a:cubicBezTo>
                  <a:close/>
                </a:path>
              </a:pathLst>
            </a:custGeom>
            <a:solidFill>
              <a:srgbClr val="13538A"/>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64780" y="1441427"/>
            <a:ext cx="1818294" cy="1500093"/>
          </a:xfrm>
          <a:prstGeom prst="rect">
            <a:avLst/>
          </a:prstGeom>
        </p:spPr>
      </p:pic>
      <p:sp>
        <p:nvSpPr>
          <p:cNvPr id="8" name="TextBox 8"/>
          <p:cNvSpPr txBox="1"/>
          <p:nvPr/>
        </p:nvSpPr>
        <p:spPr>
          <a:xfrm rot="-5400000">
            <a:off x="-1441978" y="3854955"/>
            <a:ext cx="6884218" cy="2057162"/>
          </a:xfrm>
          <a:prstGeom prst="rect">
            <a:avLst/>
          </a:prstGeom>
        </p:spPr>
        <p:txBody>
          <a:bodyPr lIns="0" tIns="0" rIns="0" bIns="0" rtlCol="0" anchor="t">
            <a:spAutoFit/>
          </a:bodyPr>
          <a:lstStyle/>
          <a:p>
            <a:pPr algn="ctr">
              <a:lnSpc>
                <a:spcPts val="8190"/>
              </a:lnSpc>
            </a:pPr>
            <a:r>
              <a:rPr lang="en-US" sz="6300" spc="315">
                <a:solidFill>
                  <a:srgbClr val="FFFFFF"/>
                </a:solidFill>
                <a:latin typeface="League Spartan"/>
              </a:rPr>
              <a:t>PROBLEM STATEMNET</a:t>
            </a:r>
          </a:p>
        </p:txBody>
      </p:sp>
      <p:sp>
        <p:nvSpPr>
          <p:cNvPr id="9" name="TextBox 9"/>
          <p:cNvSpPr txBox="1"/>
          <p:nvPr/>
        </p:nvSpPr>
        <p:spPr>
          <a:xfrm>
            <a:off x="4436448" y="3157596"/>
            <a:ext cx="5274958" cy="544840"/>
          </a:xfrm>
          <a:prstGeom prst="rect">
            <a:avLst/>
          </a:prstGeom>
        </p:spPr>
        <p:txBody>
          <a:bodyPr lIns="0" tIns="0" rIns="0" bIns="0" rtlCol="0" anchor="t">
            <a:spAutoFit/>
          </a:bodyPr>
          <a:lstStyle/>
          <a:p>
            <a:pPr algn="ctr">
              <a:lnSpc>
                <a:spcPts val="4479"/>
              </a:lnSpc>
            </a:pPr>
            <a:r>
              <a:rPr lang="en-US" sz="3199" spc="159">
                <a:solidFill>
                  <a:srgbClr val="FFFFFF"/>
                </a:solidFill>
                <a:latin typeface="Montserrat Classic Bold"/>
              </a:rPr>
              <a:t>FIRE PROBLEM</a:t>
            </a:r>
          </a:p>
        </p:txBody>
      </p:sp>
      <p:sp>
        <p:nvSpPr>
          <p:cNvPr id="10" name="TextBox 10"/>
          <p:cNvSpPr txBox="1"/>
          <p:nvPr/>
        </p:nvSpPr>
        <p:spPr>
          <a:xfrm>
            <a:off x="4211430" y="4040564"/>
            <a:ext cx="5724995" cy="4556760"/>
          </a:xfrm>
          <a:prstGeom prst="rect">
            <a:avLst/>
          </a:prstGeom>
        </p:spPr>
        <p:txBody>
          <a:bodyPr lIns="0" tIns="0" rIns="0" bIns="0" rtlCol="0" anchor="t">
            <a:spAutoFit/>
          </a:bodyPr>
          <a:lstStyle/>
          <a:p>
            <a:pPr marL="0" lvl="0" indent="0" algn="ctr">
              <a:lnSpc>
                <a:spcPts val="3600"/>
              </a:lnSpc>
            </a:pPr>
            <a:r>
              <a:rPr lang="en-US" sz="2400" spc="24">
                <a:solidFill>
                  <a:srgbClr val="FFFFFF"/>
                </a:solidFill>
                <a:latin typeface="Montserrat Classic"/>
              </a:rPr>
              <a:t>Bushfires are an inconsistent hazard in Geelong City but it does create havoc when it affect the city. With high risk fire regions as close as 80km from Geelong, it is important to predict the possibility of fire in each Geelong and nearby suburb. Use time series prediction algorithms like LSTM, GRU and boosting algorithms​</a:t>
            </a:r>
          </a:p>
        </p:txBody>
      </p:sp>
      <p:grpSp>
        <p:nvGrpSpPr>
          <p:cNvPr id="13" name="Group 12">
            <a:extLst>
              <a:ext uri="{FF2B5EF4-FFF2-40B4-BE49-F238E27FC236}">
                <a16:creationId xmlns:a16="http://schemas.microsoft.com/office/drawing/2014/main" id="{C0CD1DFB-E090-41C9-A383-57171D6D6E3E}"/>
              </a:ext>
            </a:extLst>
          </p:cNvPr>
          <p:cNvGrpSpPr/>
          <p:nvPr/>
        </p:nvGrpSpPr>
        <p:grpSpPr>
          <a:xfrm>
            <a:off x="10594290" y="1028700"/>
            <a:ext cx="6665009" cy="8213476"/>
            <a:chOff x="10594290" y="1028700"/>
            <a:chExt cx="6665009" cy="8213476"/>
          </a:xfrm>
        </p:grpSpPr>
        <p:grpSp>
          <p:nvGrpSpPr>
            <p:cNvPr id="5" name="Group 5"/>
            <p:cNvGrpSpPr/>
            <p:nvPr/>
          </p:nvGrpSpPr>
          <p:grpSpPr>
            <a:xfrm rot="16200000">
              <a:off x="9820057" y="1802933"/>
              <a:ext cx="8213476" cy="6665009"/>
              <a:chOff x="0" y="0"/>
              <a:chExt cx="3110546" cy="2524122"/>
            </a:xfrm>
          </p:grpSpPr>
          <p:sp>
            <p:nvSpPr>
              <p:cNvPr id="6" name="Freeform 6"/>
              <p:cNvSpPr/>
              <p:nvPr/>
            </p:nvSpPr>
            <p:spPr>
              <a:xfrm>
                <a:off x="0" y="0"/>
                <a:ext cx="3110546" cy="2524122"/>
              </a:xfrm>
              <a:custGeom>
                <a:avLst/>
                <a:gdLst/>
                <a:ahLst/>
                <a:cxnLst/>
                <a:rect l="l" t="t" r="r" b="b"/>
                <a:pathLst>
                  <a:path w="3110546" h="2524122">
                    <a:moveTo>
                      <a:pt x="2986086" y="2524122"/>
                    </a:moveTo>
                    <a:lnTo>
                      <a:pt x="124460" y="2524122"/>
                    </a:lnTo>
                    <a:cubicBezTo>
                      <a:pt x="55880" y="2524122"/>
                      <a:pt x="0" y="2468242"/>
                      <a:pt x="0" y="2399662"/>
                    </a:cubicBezTo>
                    <a:lnTo>
                      <a:pt x="0" y="124460"/>
                    </a:lnTo>
                    <a:cubicBezTo>
                      <a:pt x="0" y="55880"/>
                      <a:pt x="55880" y="0"/>
                      <a:pt x="124460" y="0"/>
                    </a:cubicBezTo>
                    <a:lnTo>
                      <a:pt x="2986086" y="0"/>
                    </a:lnTo>
                    <a:cubicBezTo>
                      <a:pt x="3054666" y="0"/>
                      <a:pt x="3110546" y="55880"/>
                      <a:pt x="3110546" y="124460"/>
                    </a:cubicBezTo>
                    <a:lnTo>
                      <a:pt x="3110546" y="2399662"/>
                    </a:lnTo>
                    <a:cubicBezTo>
                      <a:pt x="3110546" y="2468242"/>
                      <a:pt x="3054666" y="2524122"/>
                      <a:pt x="2986086" y="2524122"/>
                    </a:cubicBezTo>
                    <a:close/>
                  </a:path>
                </a:pathLst>
              </a:custGeom>
              <a:solidFill>
                <a:srgbClr val="13538A">
                  <a:alpha val="49804"/>
                </a:srgbClr>
              </a:solidFill>
            </p:spPr>
          </p:sp>
        </p:grpSp>
        <p:pic>
          <p:nvPicPr>
            <p:cNvPr id="7" name="Picture 7"/>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35815" y="1441427"/>
              <a:ext cx="1381960" cy="1500093"/>
            </a:xfrm>
            <a:prstGeom prst="rect">
              <a:avLst/>
            </a:prstGeom>
          </p:spPr>
        </p:pic>
        <p:sp>
          <p:nvSpPr>
            <p:cNvPr id="11" name="TextBox 11"/>
            <p:cNvSpPr txBox="1"/>
            <p:nvPr/>
          </p:nvSpPr>
          <p:spPr>
            <a:xfrm>
              <a:off x="11289316" y="3157596"/>
              <a:ext cx="5274958" cy="544840"/>
            </a:xfrm>
            <a:prstGeom prst="rect">
              <a:avLst/>
            </a:prstGeom>
          </p:spPr>
          <p:txBody>
            <a:bodyPr lIns="0" tIns="0" rIns="0" bIns="0" rtlCol="0" anchor="t">
              <a:spAutoFit/>
            </a:bodyPr>
            <a:lstStyle/>
            <a:p>
              <a:pPr algn="ctr">
                <a:lnSpc>
                  <a:spcPts val="4479"/>
                </a:lnSpc>
              </a:pPr>
              <a:r>
                <a:rPr lang="en-US" sz="3199" spc="159">
                  <a:solidFill>
                    <a:srgbClr val="FFFFFF">
                      <a:alpha val="49804"/>
                    </a:srgbClr>
                  </a:solidFill>
                  <a:latin typeface="Montserrat Classic Bold"/>
                </a:rPr>
                <a:t>WIFI PROBLEM</a:t>
              </a:r>
            </a:p>
          </p:txBody>
        </p:sp>
        <p:sp>
          <p:nvSpPr>
            <p:cNvPr id="12" name="TextBox 12"/>
            <p:cNvSpPr txBox="1"/>
            <p:nvPr/>
          </p:nvSpPr>
          <p:spPr>
            <a:xfrm>
              <a:off x="11027160" y="4040564"/>
              <a:ext cx="5799271" cy="4556760"/>
            </a:xfrm>
            <a:prstGeom prst="rect">
              <a:avLst/>
            </a:prstGeom>
          </p:spPr>
          <p:txBody>
            <a:bodyPr lIns="0" tIns="0" rIns="0" bIns="0" rtlCol="0" anchor="t">
              <a:spAutoFit/>
            </a:bodyPr>
            <a:lstStyle/>
            <a:p>
              <a:pPr marL="0" lvl="0" indent="0" algn="ctr">
                <a:lnSpc>
                  <a:spcPts val="3600"/>
                </a:lnSpc>
              </a:pPr>
              <a:r>
                <a:rPr lang="en-US" sz="2400" spc="24">
                  <a:solidFill>
                    <a:srgbClr val="FFFFFF">
                      <a:alpha val="49804"/>
                    </a:srgbClr>
                  </a:solidFill>
                  <a:latin typeface="Montserrat Classic"/>
                </a:rPr>
                <a:t>With variable foot count in and around important hubs in Geelong City where free Wi-Fi is provided, it is important to know the foot count of users to increase/decrease router bandwidth or count as per usage. We plan to incorporate time series prediction exercises and MLP techniques for this task and check performance.</a:t>
              </a:r>
            </a:p>
          </p:txBody>
        </p:sp>
      </p:grpSp>
    </p:spTree>
  </p:cSld>
  <p:clrMapOvr>
    <a:masterClrMapping/>
  </p:clrMapOvr>
  <mc:AlternateContent xmlns:mc="http://schemas.openxmlformats.org/markup-compatibility/2006" xmlns:p14="http://schemas.microsoft.com/office/powerpoint/2010/main">
    <mc:Choice Requires="p14">
      <p:transition p14:dur="300">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FE272B2DF4B44EA6E332E22EB86DD4" ma:contentTypeVersion="13" ma:contentTypeDescription="Create a new document." ma:contentTypeScope="" ma:versionID="e6cd90f42d4d9463c0a8391c9e716db3">
  <xsd:schema xmlns:xsd="http://www.w3.org/2001/XMLSchema" xmlns:xs="http://www.w3.org/2001/XMLSchema" xmlns:p="http://schemas.microsoft.com/office/2006/metadata/properties" xmlns:ns2="afc71e28-3a3c-4a48-b14a-5eb4c2135c62" xmlns:ns3="5425da22-1590-4c87-a31b-44b73a8f5cec" targetNamespace="http://schemas.microsoft.com/office/2006/metadata/properties" ma:root="true" ma:fieldsID="3a9caa3dfaf72902b43027cab54fc06c" ns2:_="" ns3:_="">
    <xsd:import namespace="afc71e28-3a3c-4a48-b14a-5eb4c2135c62"/>
    <xsd:import namespace="5425da22-1590-4c87-a31b-44b73a8f5ce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71e28-3a3c-4a48-b14a-5eb4c2135c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25da22-1590-4c87-a31b-44b73a8f5ce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888311-94E1-4A54-8EF7-B96A9BD27CE2}">
  <ds:schemaRefs>
    <ds:schemaRef ds:uri="5425da22-1590-4c87-a31b-44b73a8f5cec"/>
    <ds:schemaRef ds:uri="afc71e28-3a3c-4a48-b14a-5eb4c2135c6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5FCB382-5283-4045-AE87-7C4672D3C6B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834CE3D-E5D1-4DA8-9140-03563A17F9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自定义</PresentationFormat>
  <Slides>20</Slides>
  <Notes>0</Notes>
  <HiddenSlides>0</HiddenSlide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D2i(Geelongcity)_it0_presentation</dc:title>
  <cp:revision>6</cp:revision>
  <dcterms:created xsi:type="dcterms:W3CDTF">2006-08-16T00:00:00Z</dcterms:created>
  <dcterms:modified xsi:type="dcterms:W3CDTF">2021-12-14T12:14:53Z</dcterms:modified>
  <dc:identifier>DAEvzs2ibYw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0x0101006EFE272B2DF4B44EA6E332E22EB86DD4</vt:lpwstr>
  </property>
</Properties>
</file>